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788EFF-A6F2-C9B1-60C6-018B39CD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27142"/>
              </p:ext>
            </p:extLst>
          </p:nvPr>
        </p:nvGraphicFramePr>
        <p:xfrm>
          <a:off x="174562" y="1423858"/>
          <a:ext cx="6570270" cy="374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27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</a:tblGrid>
              <a:tr h="37456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604000" y="4456343"/>
            <a:ext cx="44271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562511" y="3987193"/>
            <a:ext cx="44271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0659"/>
              </p:ext>
            </p:extLst>
          </p:nvPr>
        </p:nvGraphicFramePr>
        <p:xfrm>
          <a:off x="241075" y="1179000"/>
          <a:ext cx="504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673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7468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0301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0438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30616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76914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1159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194</Words>
  <Application>Microsoft Office PowerPoint</Application>
  <PresentationFormat>Grand écran</PresentationFormat>
  <Paragraphs>70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32</cp:revision>
  <dcterms:created xsi:type="dcterms:W3CDTF">2023-04-03T13:52:31Z</dcterms:created>
  <dcterms:modified xsi:type="dcterms:W3CDTF">2023-06-21T12:56:10Z</dcterms:modified>
</cp:coreProperties>
</file>