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17" r:id="rId2"/>
    <p:sldId id="752" r:id="rId3"/>
    <p:sldId id="742" r:id="rId4"/>
    <p:sldId id="730" r:id="rId5"/>
    <p:sldId id="753" r:id="rId6"/>
    <p:sldId id="756" r:id="rId7"/>
    <p:sldId id="755" r:id="rId8"/>
    <p:sldId id="7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8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160"/>
              </p:ext>
            </p:extLst>
          </p:nvPr>
        </p:nvGraphicFramePr>
        <p:xfrm>
          <a:off x="6957634" y="1006729"/>
          <a:ext cx="2122341" cy="1453574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72678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2758084"/>
            <a:ext cx="50598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6" name="description">
            <a:extLst>
              <a:ext uri="{FF2B5EF4-FFF2-40B4-BE49-F238E27FC236}">
                <a16:creationId xmlns:a16="http://schemas.microsoft.com/office/drawing/2014/main" id="{73A6FC50-D200-4978-F0E5-CC3F706A65F6}"/>
              </a:ext>
            </a:extLst>
          </p:cNvPr>
          <p:cNvSpPr txBox="1"/>
          <p:nvPr/>
        </p:nvSpPr>
        <p:spPr>
          <a:xfrm>
            <a:off x="6963324" y="3459105"/>
            <a:ext cx="505980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remarqueElements de contexte sur le bâtiment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174562" y="5308257"/>
            <a:ext cx="1183037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853055" y="2165197"/>
            <a:ext cx="316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1427234"/>
            <a:ext cx="3035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9"/>
            <a:ext cx="6575247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remarqueRemarque conso, facture et appro énergétique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30655"/>
              </p:ext>
            </p:extLst>
          </p:nvPr>
        </p:nvGraphicFramePr>
        <p:xfrm>
          <a:off x="6350000" y="1143000"/>
          <a:ext cx="5638800" cy="95250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4F13A8C-57E2-AFB6-B140-5892D2A0FD02}"/>
              </a:ext>
            </a:extLst>
          </p:cNvPr>
          <p:cNvSpPr txBox="1"/>
          <p:nvPr/>
        </p:nvSpPr>
        <p:spPr>
          <a:xfrm>
            <a:off x="11577729" y="6642556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8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4" name="remarqueRemarques occupation et régulation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marqueRemarques 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03040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0251"/>
              </p:ext>
            </p:extLst>
          </p:nvPr>
        </p:nvGraphicFramePr>
        <p:xfrm>
          <a:off x="240860" y="1681622"/>
          <a:ext cx="5855139" cy="640080"/>
        </p:xfrm>
        <a:graphic>
          <a:graphicData uri="http://schemas.openxmlformats.org/drawingml/2006/table">
            <a:tbl>
              <a:tblPr/>
              <a:tblGrid>
                <a:gridCol w="1373640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432019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493833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5647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cm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32058"/>
              </p:ext>
            </p:extLst>
          </p:nvPr>
        </p:nvGraphicFramePr>
        <p:xfrm>
          <a:off x="240861" y="2593249"/>
          <a:ext cx="5855138" cy="608949"/>
        </p:xfrm>
        <a:graphic>
          <a:graphicData uri="http://schemas.openxmlformats.org/drawingml/2006/table">
            <a:tbl>
              <a:tblPr/>
              <a:tblGrid>
                <a:gridCol w="1127770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760086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667394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983409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368274">
                  <a:extLst>
                    <a:ext uri="{9D8B030D-6E8A-4147-A177-3AD203B41FA5}">
                      <a16:colId xmlns:a16="http://schemas.microsoft.com/office/drawing/2014/main" val="3215154033"/>
                    </a:ext>
                  </a:extLst>
                </a:gridCol>
                <a:gridCol w="1948205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3010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Super rideau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1151"/>
              </p:ext>
            </p:extLst>
          </p:nvPr>
        </p:nvGraphicFramePr>
        <p:xfrm>
          <a:off x="240862" y="3332339"/>
          <a:ext cx="5855137" cy="685800"/>
        </p:xfrm>
        <a:graphic>
          <a:graphicData uri="http://schemas.openxmlformats.org/drawingml/2006/table">
            <a:tbl>
              <a:tblPr/>
              <a:tblGrid>
                <a:gridCol w="2117553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097839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184185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55560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non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B98E1C-1AB8-05C7-1428-31A65920EB6D}"/>
              </a:ext>
            </a:extLst>
          </p:cNvPr>
          <p:cNvSpPr txBox="1"/>
          <p:nvPr/>
        </p:nvSpPr>
        <p:spPr>
          <a:xfrm>
            <a:off x="11577729" y="6642556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8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remarqueRemarque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42612"/>
              </p:ext>
            </p:extLst>
          </p:nvPr>
        </p:nvGraphicFramePr>
        <p:xfrm>
          <a:off x="127001" y="1016000"/>
          <a:ext cx="6113543" cy="533400"/>
        </p:xfrm>
        <a:graphic>
          <a:graphicData uri="http://schemas.openxmlformats.org/drawingml/2006/table">
            <a:tbl>
              <a:tblPr/>
              <a:tblGrid>
                <a:gridCol w="2255921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1434766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906879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  <a:gridCol w="1515977">
                  <a:extLst>
                    <a:ext uri="{9D8B030D-6E8A-4147-A177-3AD203B41FA5}">
                      <a16:colId xmlns:a16="http://schemas.microsoft.com/office/drawing/2014/main" val="136666475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interrupteur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57359"/>
              </p:ext>
            </p:extLst>
          </p:nvPr>
        </p:nvGraphicFramePr>
        <p:xfrm>
          <a:off x="127000" y="2249859"/>
          <a:ext cx="6113545" cy="533400"/>
        </p:xfrm>
        <a:graphic>
          <a:graphicData uri="http://schemas.openxmlformats.org/drawingml/2006/table">
            <a:tbl>
              <a:tblPr/>
              <a:tblGrid>
                <a:gridCol w="1589932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1969465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1107751077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3B7F790-9889-C6A5-973A-14942F28C3B1}"/>
              </a:ext>
            </a:extLst>
          </p:cNvPr>
          <p:cNvSpPr txBox="1"/>
          <p:nvPr/>
        </p:nvSpPr>
        <p:spPr>
          <a:xfrm>
            <a:off x="11577729" y="6642556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8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remarqueRemarque production et distribution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11577729" y="6642556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8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62103"/>
              </p:ext>
            </p:extLst>
          </p:nvPr>
        </p:nvGraphicFramePr>
        <p:xfrm>
          <a:off x="241075" y="1179000"/>
          <a:ext cx="5040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3F21BE-81C8-A6E2-2C26-0364865E9526}"/>
              </a:ext>
            </a:extLst>
          </p:cNvPr>
          <p:cNvSpPr txBox="1"/>
          <p:nvPr/>
        </p:nvSpPr>
        <p:spPr>
          <a:xfrm>
            <a:off x="1327164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Eléments de légende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8BE90-490B-8A42-46C4-0B60BE4F31F8}"/>
              </a:ext>
            </a:extLst>
          </p:cNvPr>
          <p:cNvSpPr/>
          <p:nvPr/>
        </p:nvSpPr>
        <p:spPr>
          <a:xfrm>
            <a:off x="282387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3CEE-1CD9-5FE6-7EF5-5FE4D13D26E6}"/>
              </a:ext>
            </a:extLst>
          </p:cNvPr>
          <p:cNvSpPr/>
          <p:nvPr/>
        </p:nvSpPr>
        <p:spPr>
          <a:xfrm>
            <a:off x="282387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0F544-B0CF-52BD-0BCD-F2553C648288}"/>
              </a:ext>
            </a:extLst>
          </p:cNvPr>
          <p:cNvSpPr/>
          <p:nvPr/>
        </p:nvSpPr>
        <p:spPr>
          <a:xfrm>
            <a:off x="282387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7066-C4CA-D1D8-F0B4-8BC1A318C94E}"/>
              </a:ext>
            </a:extLst>
          </p:cNvPr>
          <p:cNvSpPr/>
          <p:nvPr/>
        </p:nvSpPr>
        <p:spPr>
          <a:xfrm>
            <a:off x="28238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28EE50-A1D0-00D4-F530-8CE3AC0B5788}"/>
              </a:ext>
            </a:extLst>
          </p:cNvPr>
          <p:cNvSpPr txBox="1"/>
          <p:nvPr/>
        </p:nvSpPr>
        <p:spPr>
          <a:xfrm>
            <a:off x="599513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E043A2-0B3E-A092-CA04-3C09E9AF9800}"/>
              </a:ext>
            </a:extLst>
          </p:cNvPr>
          <p:cNvSpPr txBox="1"/>
          <p:nvPr/>
        </p:nvSpPr>
        <p:spPr>
          <a:xfrm>
            <a:off x="599513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081B51-347B-FCC2-2B90-F060277DACBE}"/>
              </a:ext>
            </a:extLst>
          </p:cNvPr>
          <p:cNvSpPr txBox="1"/>
          <p:nvPr/>
        </p:nvSpPr>
        <p:spPr>
          <a:xfrm>
            <a:off x="61388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0CE74-92EE-1034-6509-3A44F12E2C3D}"/>
              </a:ext>
            </a:extLst>
          </p:cNvPr>
          <p:cNvSpPr txBox="1"/>
          <p:nvPr/>
        </p:nvSpPr>
        <p:spPr>
          <a:xfrm>
            <a:off x="61388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39233-9B8A-8A56-CB51-F21AF905588B}"/>
              </a:ext>
            </a:extLst>
          </p:cNvPr>
          <p:cNvSpPr/>
          <p:nvPr/>
        </p:nvSpPr>
        <p:spPr>
          <a:xfrm>
            <a:off x="1335550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5D2799-4326-5227-ADEF-7176984988AD}"/>
              </a:ext>
            </a:extLst>
          </p:cNvPr>
          <p:cNvSpPr txBox="1"/>
          <p:nvPr/>
        </p:nvSpPr>
        <p:spPr>
          <a:xfrm>
            <a:off x="1717113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D069F-F097-4907-EA49-68CCFB1EB56A}"/>
              </a:ext>
            </a:extLst>
          </p:cNvPr>
          <p:cNvSpPr/>
          <p:nvPr/>
        </p:nvSpPr>
        <p:spPr>
          <a:xfrm>
            <a:off x="1327164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391C77-29B5-D98D-90C5-919D0E240AE4}"/>
              </a:ext>
            </a:extLst>
          </p:cNvPr>
          <p:cNvSpPr txBox="1"/>
          <p:nvPr/>
        </p:nvSpPr>
        <p:spPr>
          <a:xfrm>
            <a:off x="1717113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67782-3FE0-2F0D-C636-88C2731F9A7C}"/>
              </a:ext>
            </a:extLst>
          </p:cNvPr>
          <p:cNvSpPr/>
          <p:nvPr/>
        </p:nvSpPr>
        <p:spPr>
          <a:xfrm>
            <a:off x="1327164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C81B5D-F605-20D1-523B-0A93121A2A82}"/>
              </a:ext>
            </a:extLst>
          </p:cNvPr>
          <p:cNvSpPr txBox="1"/>
          <p:nvPr/>
        </p:nvSpPr>
        <p:spPr>
          <a:xfrm>
            <a:off x="1717112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A32CD-F612-1F7B-2DBA-24CCD0E34F42}"/>
              </a:ext>
            </a:extLst>
          </p:cNvPr>
          <p:cNvSpPr/>
          <p:nvPr/>
        </p:nvSpPr>
        <p:spPr>
          <a:xfrm>
            <a:off x="132713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FB7A9-4BF8-7F38-7E5F-B16504EDA9DB}"/>
              </a:ext>
            </a:extLst>
          </p:cNvPr>
          <p:cNvSpPr txBox="1"/>
          <p:nvPr/>
        </p:nvSpPr>
        <p:spPr>
          <a:xfrm>
            <a:off x="171711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91C41C3-2928-383A-3DCD-20DA9F9952C4}"/>
              </a:ext>
            </a:extLst>
          </p:cNvPr>
          <p:cNvGrpSpPr/>
          <p:nvPr/>
        </p:nvGrpSpPr>
        <p:grpSpPr>
          <a:xfrm>
            <a:off x="304816" y="2874859"/>
            <a:ext cx="260819" cy="294490"/>
            <a:chOff x="4920297" y="2761668"/>
            <a:chExt cx="233680" cy="2638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B8650-12D9-F4F6-0AC4-A0972CF8392B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C37E2EA-B042-3DB9-EAA2-FA3EC7EA5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0D8BA2EA-0772-377B-DBEB-510A36FA5BDE}"/>
              </a:ext>
            </a:extLst>
          </p:cNvPr>
          <p:cNvSpPr txBox="1"/>
          <p:nvPr/>
        </p:nvSpPr>
        <p:spPr>
          <a:xfrm>
            <a:off x="635407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90A2CD3-1C44-DCB4-CB9C-F3E66DBD639D}"/>
              </a:ext>
            </a:extLst>
          </p:cNvPr>
          <p:cNvGrpSpPr/>
          <p:nvPr/>
        </p:nvGrpSpPr>
        <p:grpSpPr>
          <a:xfrm>
            <a:off x="297402" y="3311033"/>
            <a:ext cx="268233" cy="255984"/>
            <a:chOff x="5256484" y="2724151"/>
            <a:chExt cx="536465" cy="5119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E0574-7401-BF56-4383-9736BB602BDD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2F95605-7840-E225-57E7-335C76161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CCF5E0BD-22C5-F25F-9C8F-6544DCB7843B}"/>
              </a:ext>
            </a:extLst>
          </p:cNvPr>
          <p:cNvSpPr txBox="1"/>
          <p:nvPr/>
        </p:nvSpPr>
        <p:spPr>
          <a:xfrm>
            <a:off x="635407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A958CDC-8527-FFF3-D76C-99DC19ED0F19}"/>
              </a:ext>
            </a:extLst>
          </p:cNvPr>
          <p:cNvGrpSpPr/>
          <p:nvPr/>
        </p:nvGrpSpPr>
        <p:grpSpPr>
          <a:xfrm>
            <a:off x="2930271" y="2953204"/>
            <a:ext cx="254374" cy="320334"/>
            <a:chOff x="5078132" y="3088349"/>
            <a:chExt cx="853562" cy="10830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5284BC-0A40-AC82-D573-3432962F30B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C75B6D0-3FED-A60A-F005-74C291DD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318DB3F-91C0-0216-D385-484BF13DE7E6}"/>
              </a:ext>
            </a:extLst>
          </p:cNvPr>
          <p:cNvSpPr txBox="1"/>
          <p:nvPr/>
        </p:nvSpPr>
        <p:spPr>
          <a:xfrm>
            <a:off x="3292327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E626D13-12A7-2FDA-DE5C-61B062CE76B7}"/>
              </a:ext>
            </a:extLst>
          </p:cNvPr>
          <p:cNvGrpSpPr/>
          <p:nvPr/>
        </p:nvGrpSpPr>
        <p:grpSpPr>
          <a:xfrm>
            <a:off x="2926970" y="3319989"/>
            <a:ext cx="254374" cy="320334"/>
            <a:chOff x="5078132" y="3088349"/>
            <a:chExt cx="853562" cy="10830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E1066E-BCE8-ECF9-B8B0-B8E235B97106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8990A6B-F96E-8DD3-DD49-A7015BAD4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D8579AF-44C3-4046-A1E5-76F9F1A6F4A0}"/>
              </a:ext>
            </a:extLst>
          </p:cNvPr>
          <p:cNvSpPr txBox="1"/>
          <p:nvPr/>
        </p:nvSpPr>
        <p:spPr>
          <a:xfrm>
            <a:off x="328015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546D7D3-DBB4-8FF8-D471-B7CA1E2D4F31}"/>
              </a:ext>
            </a:extLst>
          </p:cNvPr>
          <p:cNvGrpSpPr/>
          <p:nvPr/>
        </p:nvGrpSpPr>
        <p:grpSpPr>
          <a:xfrm>
            <a:off x="2926970" y="3690023"/>
            <a:ext cx="254374" cy="320334"/>
            <a:chOff x="5078132" y="3088349"/>
            <a:chExt cx="853562" cy="10830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7492DA8-A1DE-9FCE-080F-C6F3ABCC343C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9D9A4E1-7B87-C520-0CBB-B0E9A7D7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29471419-DBD2-E923-B183-D3BC57D6664A}"/>
              </a:ext>
            </a:extLst>
          </p:cNvPr>
          <p:cNvSpPr txBox="1"/>
          <p:nvPr/>
        </p:nvSpPr>
        <p:spPr>
          <a:xfrm>
            <a:off x="3292327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75C6D02-D2DB-AE27-B782-72C52C9582B2}"/>
              </a:ext>
            </a:extLst>
          </p:cNvPr>
          <p:cNvGrpSpPr/>
          <p:nvPr/>
        </p:nvGrpSpPr>
        <p:grpSpPr>
          <a:xfrm>
            <a:off x="2926970" y="4060057"/>
            <a:ext cx="254374" cy="320334"/>
            <a:chOff x="5078132" y="3088349"/>
            <a:chExt cx="853562" cy="10830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8C623D-2B26-0887-AB4B-F05914028CE1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97FD0E4A-DCD5-0FA3-AB0C-DBA52B62A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D15AE-7EB5-7E6E-E1F9-8052848B9D51}"/>
              </a:ext>
            </a:extLst>
          </p:cNvPr>
          <p:cNvSpPr txBox="1"/>
          <p:nvPr/>
        </p:nvSpPr>
        <p:spPr>
          <a:xfrm>
            <a:off x="3274693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47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B6A43D7-4E9A-5B54-7DDA-A38578D0E3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2938644" y="4483451"/>
            <a:ext cx="265815" cy="18865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3FE53F7-F4DC-4FB9-C76F-C683E5C33BDA}"/>
              </a:ext>
            </a:extLst>
          </p:cNvPr>
          <p:cNvSpPr txBox="1"/>
          <p:nvPr/>
        </p:nvSpPr>
        <p:spPr>
          <a:xfrm>
            <a:off x="3269082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A0BE7F3-909A-3A37-7420-2287972B1641}"/>
              </a:ext>
            </a:extLst>
          </p:cNvPr>
          <p:cNvGrpSpPr/>
          <p:nvPr/>
        </p:nvGrpSpPr>
        <p:grpSpPr>
          <a:xfrm>
            <a:off x="5372956" y="3394124"/>
            <a:ext cx="288000" cy="288000"/>
            <a:chOff x="5475382" y="3886190"/>
            <a:chExt cx="1264766" cy="1544351"/>
          </a:xfrm>
        </p:grpSpPr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C9E4FDF-27E1-4DB4-B756-E00646C1E59E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812AA71-B1EF-7D6B-CC3A-F8A0894CF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5802B2F3-B69D-B49F-0D0B-5356A3A02180}"/>
              </a:ext>
            </a:extLst>
          </p:cNvPr>
          <p:cNvSpPr txBox="1"/>
          <p:nvPr/>
        </p:nvSpPr>
        <p:spPr>
          <a:xfrm>
            <a:off x="5766488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E06F1DF-DC05-B2E1-8C66-36B8B3406AB2}"/>
              </a:ext>
            </a:extLst>
          </p:cNvPr>
          <p:cNvGrpSpPr/>
          <p:nvPr/>
        </p:nvGrpSpPr>
        <p:grpSpPr>
          <a:xfrm>
            <a:off x="5379603" y="3012602"/>
            <a:ext cx="288000" cy="288000"/>
            <a:chOff x="5475382" y="3886190"/>
            <a:chExt cx="1264766" cy="1544351"/>
          </a:xfrm>
        </p:grpSpPr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27DA52C8-AA19-1517-81EE-2B036785A96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Image 5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5128442-E773-A4AA-DCED-AFB869280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FB2BF5BA-87BF-813C-BFDB-77EBEC3961D1}"/>
              </a:ext>
            </a:extLst>
          </p:cNvPr>
          <p:cNvSpPr txBox="1"/>
          <p:nvPr/>
        </p:nvSpPr>
        <p:spPr>
          <a:xfrm>
            <a:off x="5766488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A5769FE6-E038-4B8B-F866-4F85C9E3228E}"/>
              </a:ext>
            </a:extLst>
          </p:cNvPr>
          <p:cNvGrpSpPr/>
          <p:nvPr/>
        </p:nvGrpSpPr>
        <p:grpSpPr>
          <a:xfrm>
            <a:off x="5349856" y="3791549"/>
            <a:ext cx="288000" cy="288000"/>
            <a:chOff x="5475382" y="3886190"/>
            <a:chExt cx="1264766" cy="1544351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552762D3-75EF-AFE4-28B4-82DDAA8B4DA9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Image 5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8A16E8A-8A91-460D-22B6-D1D4D4D4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1AFD592A-EAC1-A10B-0106-C5BFC018F32D}"/>
              </a:ext>
            </a:extLst>
          </p:cNvPr>
          <p:cNvSpPr txBox="1"/>
          <p:nvPr/>
        </p:nvSpPr>
        <p:spPr>
          <a:xfrm>
            <a:off x="5766487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F37CF1C-B83D-F2BC-4B9F-3FC7F6086A75}"/>
              </a:ext>
            </a:extLst>
          </p:cNvPr>
          <p:cNvGrpSpPr/>
          <p:nvPr/>
        </p:nvGrpSpPr>
        <p:grpSpPr>
          <a:xfrm>
            <a:off x="5380526" y="4241931"/>
            <a:ext cx="288000" cy="288000"/>
            <a:chOff x="5475382" y="3886190"/>
            <a:chExt cx="1264766" cy="15443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FD27DBA1-CC75-CA58-579E-5566D76A85EF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4" name="Image 6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9EEDB3-8212-2593-791B-2C0385843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5CEC4-B942-C7FA-AE8B-211118FF7108}"/>
              </a:ext>
            </a:extLst>
          </p:cNvPr>
          <p:cNvSpPr txBox="1"/>
          <p:nvPr/>
        </p:nvSpPr>
        <p:spPr>
          <a:xfrm>
            <a:off x="5766487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A0C1535-7C91-F7AC-8204-CDBDD5AD8115}"/>
              </a:ext>
            </a:extLst>
          </p:cNvPr>
          <p:cNvGrpSpPr/>
          <p:nvPr/>
        </p:nvGrpSpPr>
        <p:grpSpPr>
          <a:xfrm>
            <a:off x="2904145" y="4775170"/>
            <a:ext cx="286633" cy="258890"/>
            <a:chOff x="4716027" y="3533069"/>
            <a:chExt cx="2628454" cy="23740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BB104-7CEC-7CCF-6D71-6696381FB427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288A738-30A1-FD57-597A-1D3BE9B8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EF1A33C2-19FC-36FE-8755-27ECD0FFCB6F}"/>
              </a:ext>
            </a:extLst>
          </p:cNvPr>
          <p:cNvSpPr txBox="1"/>
          <p:nvPr/>
        </p:nvSpPr>
        <p:spPr>
          <a:xfrm>
            <a:off x="328015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2" name="Image 7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87D590-4F06-54E2-4D7B-34D52809E7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287002" y="3602273"/>
            <a:ext cx="254374" cy="272932"/>
          </a:xfrm>
          <a:prstGeom prst="rect">
            <a:avLst/>
          </a:prstGeom>
        </p:spPr>
      </p:pic>
      <p:grpSp>
        <p:nvGrpSpPr>
          <p:cNvPr id="84" name="Groupe 83">
            <a:extLst>
              <a:ext uri="{FF2B5EF4-FFF2-40B4-BE49-F238E27FC236}">
                <a16:creationId xmlns:a16="http://schemas.microsoft.com/office/drawing/2014/main" id="{3500EFE8-A6AB-BE08-0BEC-EA1CF4975BD3}"/>
              </a:ext>
            </a:extLst>
          </p:cNvPr>
          <p:cNvGrpSpPr/>
          <p:nvPr/>
        </p:nvGrpSpPr>
        <p:grpSpPr>
          <a:xfrm>
            <a:off x="7652114" y="3013676"/>
            <a:ext cx="354440" cy="461665"/>
            <a:chOff x="3809867" y="3752278"/>
            <a:chExt cx="2357195" cy="3070294"/>
          </a:xfrm>
        </p:grpSpPr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38A24A73-8E11-129A-28E8-AD96226B1114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AE254AC-5B77-AE60-F254-FF1DA1C22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2ABADDE0-11A1-BE54-C3EC-D187C0DD6D18}"/>
              </a:ext>
            </a:extLst>
          </p:cNvPr>
          <p:cNvGrpSpPr/>
          <p:nvPr/>
        </p:nvGrpSpPr>
        <p:grpSpPr>
          <a:xfrm>
            <a:off x="282386" y="3934211"/>
            <a:ext cx="283249" cy="286013"/>
            <a:chOff x="458732" y="3070037"/>
            <a:chExt cx="2013612" cy="2033261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15539CCF-72B9-75D0-1875-F87B271365B4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D702BB-291B-6763-6F12-7FBD83D6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7F6B25B5-EEFB-7423-70D7-9A447B0071E1}"/>
              </a:ext>
            </a:extLst>
          </p:cNvPr>
          <p:cNvSpPr txBox="1"/>
          <p:nvPr/>
        </p:nvSpPr>
        <p:spPr>
          <a:xfrm>
            <a:off x="615805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477B24A-A66C-436C-8D9E-4E1A3AF53164}"/>
              </a:ext>
            </a:extLst>
          </p:cNvPr>
          <p:cNvSpPr txBox="1"/>
          <p:nvPr/>
        </p:nvSpPr>
        <p:spPr>
          <a:xfrm>
            <a:off x="615805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F8C71E-8E13-A27E-80C4-7A6593696FE6}"/>
              </a:ext>
            </a:extLst>
          </p:cNvPr>
          <p:cNvSpPr txBox="1"/>
          <p:nvPr/>
        </p:nvSpPr>
        <p:spPr>
          <a:xfrm>
            <a:off x="8137609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BBD7B35-93B1-97D4-9FD9-FCF1B073781B}"/>
              </a:ext>
            </a:extLst>
          </p:cNvPr>
          <p:cNvGrpSpPr/>
          <p:nvPr/>
        </p:nvGrpSpPr>
        <p:grpSpPr>
          <a:xfrm>
            <a:off x="7660062" y="3568602"/>
            <a:ext cx="354440" cy="461665"/>
            <a:chOff x="3809867" y="3752278"/>
            <a:chExt cx="2357195" cy="3070294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B2AE02DA-2DF4-2326-5E3A-E47A2F82035C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8" name="Image 8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C144C0C-B736-D1D1-36D4-1A9F67D4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76B44E47-EB25-264F-A3A7-C3E0897719BA}"/>
              </a:ext>
            </a:extLst>
          </p:cNvPr>
          <p:cNvSpPr txBox="1"/>
          <p:nvPr/>
        </p:nvSpPr>
        <p:spPr>
          <a:xfrm>
            <a:off x="8088809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91" name="Image 9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01D8366-A5EF-30C3-009E-63605943AA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7636095" y="4206585"/>
            <a:ext cx="356334" cy="294491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2F32E489-ED47-E4D9-7A56-06BF8CA0D9F6}"/>
              </a:ext>
            </a:extLst>
          </p:cNvPr>
          <p:cNvSpPr txBox="1"/>
          <p:nvPr/>
        </p:nvSpPr>
        <p:spPr>
          <a:xfrm>
            <a:off x="8066623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5CEA1F5-4EEC-3C3B-AEAC-6A2B9A886955}"/>
              </a:ext>
            </a:extLst>
          </p:cNvPr>
          <p:cNvGrpSpPr/>
          <p:nvPr/>
        </p:nvGrpSpPr>
        <p:grpSpPr>
          <a:xfrm>
            <a:off x="330379" y="5697143"/>
            <a:ext cx="319632" cy="325221"/>
            <a:chOff x="7528968" y="3400818"/>
            <a:chExt cx="1732390" cy="1762681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485147A-593B-E4BB-F9CE-F4FB977A053D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2577DA2-8ED7-A1F9-6155-A98D4643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0247D511-D920-8A7B-A0DC-ED5FC533FBBB}"/>
              </a:ext>
            </a:extLst>
          </p:cNvPr>
          <p:cNvSpPr txBox="1"/>
          <p:nvPr/>
        </p:nvSpPr>
        <p:spPr>
          <a:xfrm>
            <a:off x="726327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BB3FEE-267E-4E40-ABFF-1E4EA30E8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54298" y="4332289"/>
            <a:ext cx="348734" cy="351752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24A9F36E-E6CE-9204-C574-AFA98306E9B3}"/>
              </a:ext>
            </a:extLst>
          </p:cNvPr>
          <p:cNvSpPr txBox="1"/>
          <p:nvPr/>
        </p:nvSpPr>
        <p:spPr>
          <a:xfrm>
            <a:off x="65001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101" name="Image 10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B98ED4-13EA-2622-E0DD-48C82999DC5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61574" y="4775669"/>
            <a:ext cx="348734" cy="351752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D1CFA9E5-E0AC-E63B-F7C6-2E3B7731F59B}"/>
              </a:ext>
            </a:extLst>
          </p:cNvPr>
          <p:cNvSpPr txBox="1"/>
          <p:nvPr/>
        </p:nvSpPr>
        <p:spPr>
          <a:xfrm>
            <a:off x="682790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C9E75C-774E-4694-7393-CB42B9D9743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10491181" y="3034124"/>
            <a:ext cx="301812" cy="360000"/>
          </a:xfrm>
          <a:prstGeom prst="rect">
            <a:avLst/>
          </a:prstGeom>
        </p:spPr>
      </p:pic>
      <p:pic>
        <p:nvPicPr>
          <p:cNvPr id="29" name="Image 2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F5491F-057E-4F1B-65C8-1C1317CFC0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493903"/>
            <a:ext cx="301812" cy="360000"/>
          </a:xfrm>
          <a:prstGeom prst="rect">
            <a:avLst/>
          </a:prstGeom>
        </p:spPr>
      </p:pic>
      <p:pic>
        <p:nvPicPr>
          <p:cNvPr id="46" name="Image 4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9878F8-EC4D-F98E-1C8B-A1D9E37B0F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988855"/>
            <a:ext cx="301812" cy="3600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F39C9C94-B791-F404-9ADE-4BB2D75C6639}"/>
              </a:ext>
            </a:extLst>
          </p:cNvPr>
          <p:cNvSpPr txBox="1"/>
          <p:nvPr/>
        </p:nvSpPr>
        <p:spPr>
          <a:xfrm>
            <a:off x="10880267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9675B33-17E6-C051-32A4-00F6990A3A13}"/>
              </a:ext>
            </a:extLst>
          </p:cNvPr>
          <p:cNvSpPr txBox="1"/>
          <p:nvPr/>
        </p:nvSpPr>
        <p:spPr>
          <a:xfrm>
            <a:off x="10899983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CDA5DD-A1F1-0BEE-CE87-689E2141C98B}"/>
              </a:ext>
            </a:extLst>
          </p:cNvPr>
          <p:cNvSpPr txBox="1"/>
          <p:nvPr/>
        </p:nvSpPr>
        <p:spPr>
          <a:xfrm>
            <a:off x="10878755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288028443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odele">
      <a:dk1>
        <a:srgbClr val="004353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318</Words>
  <Application>Microsoft Office PowerPoint</Application>
  <PresentationFormat>Grand écran</PresentationFormat>
  <Paragraphs>129</Paragraphs>
  <Slides>8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75</cp:revision>
  <dcterms:created xsi:type="dcterms:W3CDTF">2023-04-03T13:52:31Z</dcterms:created>
  <dcterms:modified xsi:type="dcterms:W3CDTF">2023-06-26T13:57:34Z</dcterms:modified>
</cp:coreProperties>
</file>