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310</Words>
  <Application>Microsoft Office PowerPoint</Application>
  <PresentationFormat>Grand écran</PresentationFormat>
  <Paragraphs>125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71</cp:revision>
  <dcterms:created xsi:type="dcterms:W3CDTF">2023-04-03T13:52:31Z</dcterms:created>
  <dcterms:modified xsi:type="dcterms:W3CDTF">2023-06-23T09:18:33Z</dcterms:modified>
</cp:coreProperties>
</file>