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C788EFF-A6F2-C9B1-60C6-018B39CD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27142"/>
              </p:ext>
            </p:extLst>
          </p:nvPr>
        </p:nvGraphicFramePr>
        <p:xfrm>
          <a:off x="174562" y="1423858"/>
          <a:ext cx="6570270" cy="3745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27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</a:tblGrid>
              <a:tr h="37456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C44F236-879B-BD09-88C1-FB42C0FA1EF9}"/>
              </a:ext>
            </a:extLst>
          </p:cNvPr>
          <p:cNvSpPr txBox="1"/>
          <p:nvPr/>
        </p:nvSpPr>
        <p:spPr>
          <a:xfrm>
            <a:off x="2212064" y="2905780"/>
            <a:ext cx="2341830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 plan ou la vue aérienne du bâtiment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160"/>
              </p:ext>
            </p:extLst>
          </p:nvPr>
        </p:nvGraphicFramePr>
        <p:xfrm>
          <a:off x="6957634" y="1006729"/>
          <a:ext cx="2122341" cy="1453574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726787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57634" y="2758084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63324" y="345910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remarqueElements de contexte sur le bâtiment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174562" y="5308257"/>
            <a:ext cx="11830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853055" y="2165197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427234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remarqueRemarque conso, facture et appro énergétique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marqueRemarques occupation et régulation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CD2169B-3CE0-ECEA-A038-419E1D14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35443"/>
              </p:ext>
            </p:extLst>
          </p:nvPr>
        </p:nvGraphicFramePr>
        <p:xfrm>
          <a:off x="6695139" y="1093252"/>
          <a:ext cx="5256000" cy="39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4188322631"/>
                    </a:ext>
                  </a:extLst>
                </a:gridCol>
                <a:gridCol w="2628000">
                  <a:extLst>
                    <a:ext uri="{9D8B030D-6E8A-4147-A177-3AD203B41FA5}">
                      <a16:colId xmlns:a16="http://schemas.microsoft.com/office/drawing/2014/main" val="2423560353"/>
                    </a:ext>
                  </a:extLst>
                </a:gridCol>
              </a:tblGrid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247298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790520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24128"/>
                  </a:ext>
                </a:extLst>
              </a:tr>
            </a:tbl>
          </a:graphicData>
        </a:graphic>
      </p:graphicFrame>
      <p:sp>
        <p:nvSpPr>
          <p:cNvPr id="28" name="ZoneTexte 27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B054DA-9891-22E6-24C5-0EFF9CABD292}"/>
              </a:ext>
            </a:extLst>
          </p:cNvPr>
          <p:cNvSpPr txBox="1"/>
          <p:nvPr/>
        </p:nvSpPr>
        <p:spPr>
          <a:xfrm>
            <a:off x="7227682" y="1478442"/>
            <a:ext cx="1436483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3F33C91-411C-919D-D529-10C42E92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24" y="1115465"/>
            <a:ext cx="5413717" cy="40115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C6F9C9A-72E2-B877-4774-9426EF20D371}"/>
              </a:ext>
            </a:extLst>
          </p:cNvPr>
          <p:cNvSpPr txBox="1"/>
          <p:nvPr/>
        </p:nvSpPr>
        <p:spPr>
          <a:xfrm>
            <a:off x="6865545" y="1672669"/>
            <a:ext cx="193442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Times New Roman"/>
              </a:rPr>
              <a:t>Insérer les photos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90659"/>
              </p:ext>
            </p:extLst>
          </p:nvPr>
        </p:nvGraphicFramePr>
        <p:xfrm>
          <a:off x="241075" y="1179000"/>
          <a:ext cx="5040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75673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4211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685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50301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004388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130616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276914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11590"/>
                  </a:ext>
                </a:extLst>
              </a:tr>
              <a:tr h="247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14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208</Words>
  <Application>Microsoft Office PowerPoint</Application>
  <PresentationFormat>Grand écran</PresentationFormat>
  <Paragraphs>81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38</cp:revision>
  <dcterms:created xsi:type="dcterms:W3CDTF">2023-04-03T13:52:31Z</dcterms:created>
  <dcterms:modified xsi:type="dcterms:W3CDTF">2023-06-21T14:46:50Z</dcterms:modified>
</cp:coreProperties>
</file>