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164" autoAdjust="0"/>
  </p:normalViewPr>
  <p:slideViewPr>
    <p:cSldViewPr snapToGrid="0">
      <p:cViewPr varScale="1">
        <p:scale>
          <a:sx n="99" d="100"/>
          <a:sy n="99" d="100"/>
        </p:scale>
        <p:origin x="3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5348"/>
              </p:ext>
            </p:extLst>
          </p:nvPr>
        </p:nvGraphicFramePr>
        <p:xfrm>
          <a:off x="240861" y="2593249"/>
          <a:ext cx="5855138" cy="456549"/>
        </p:xfrm>
        <a:graphic>
          <a:graphicData uri="http://schemas.openxmlformats.org/drawingml/2006/table">
            <a:tbl>
              <a:tblPr/>
              <a:tblGrid>
                <a:gridCol w="914171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083343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695449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58697"/>
              </p:ext>
            </p:extLst>
          </p:nvPr>
        </p:nvGraphicFramePr>
        <p:xfrm>
          <a:off x="240860" y="3191805"/>
          <a:ext cx="5855137" cy="5334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933425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48599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349</Words>
  <Application>Microsoft Office PowerPoint</Application>
  <PresentationFormat>Grand écran</PresentationFormat>
  <Paragraphs>149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154</cp:revision>
  <dcterms:created xsi:type="dcterms:W3CDTF">2023-04-03T13:52:31Z</dcterms:created>
  <dcterms:modified xsi:type="dcterms:W3CDTF">2023-07-05T10:13:27Z</dcterms:modified>
</cp:coreProperties>
</file>