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4" autoAdjust="0"/>
  </p:normalViewPr>
  <p:slideViewPr>
    <p:cSldViewPr snapToGrid="0">
      <p:cViewPr>
        <p:scale>
          <a:sx n="400" d="100"/>
          <a:sy n="400" d="100"/>
        </p:scale>
        <p:origin x="288" y="-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3005"/>
              </p:ext>
            </p:extLst>
          </p:nvPr>
        </p:nvGraphicFramePr>
        <p:xfrm>
          <a:off x="6957634" y="1452935"/>
          <a:ext cx="2122341" cy="203564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87613" y="981729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Lorem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87613" y="3573496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79975" y="1358667"/>
            <a:ext cx="296744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/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2785420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2372395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181434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471931" y="6611779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Arial"/>
                <a:cs typeface="Times New Roman"/>
              </a:rPr>
              <a:t>	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Times New Roman"/>
            </a:endParaRP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graphicFrame>
        <p:nvGraphicFramePr>
          <p:cNvPr id="8" name="tableauUsageEtOccupation">
            <a:extLst>
              <a:ext uri="{FF2B5EF4-FFF2-40B4-BE49-F238E27FC236}">
                <a16:creationId xmlns:a16="http://schemas.microsoft.com/office/drawing/2014/main" id="{F62846BA-2936-6D8B-C071-95EB1401F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8695"/>
              </p:ext>
            </p:extLst>
          </p:nvPr>
        </p:nvGraphicFramePr>
        <p:xfrm>
          <a:off x="50200" y="1061595"/>
          <a:ext cx="5998173" cy="743737"/>
        </p:xfrm>
        <a:graphic>
          <a:graphicData uri="http://schemas.openxmlformats.org/drawingml/2006/table">
            <a:tbl>
              <a:tblPr/>
              <a:tblGrid>
                <a:gridCol w="382694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382694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394090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456648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38155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450775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368374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2823941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431461">
                  <a:extLst>
                    <a:ext uri="{9D8B030D-6E8A-4147-A177-3AD203B41FA5}">
                      <a16:colId xmlns:a16="http://schemas.microsoft.com/office/drawing/2014/main" val="4152945676"/>
                    </a:ext>
                  </a:extLst>
                </a:gridCol>
                <a:gridCol w="355939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410852">
                  <a:extLst>
                    <a:ext uri="{9D8B030D-6E8A-4147-A177-3AD203B41FA5}">
                      <a16:colId xmlns:a16="http://schemas.microsoft.com/office/drawing/2014/main" val="2339646369"/>
                    </a:ext>
                  </a:extLst>
                </a:gridCol>
                <a:gridCol w="389248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400051">
                  <a:extLst>
                    <a:ext uri="{9D8B030D-6E8A-4147-A177-3AD203B41FA5}">
                      <a16:colId xmlns:a16="http://schemas.microsoft.com/office/drawing/2014/main" val="1890204817"/>
                    </a:ext>
                  </a:extLst>
                </a:gridCol>
                <a:gridCol w="368296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195097"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36496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367</Words>
  <Application>Microsoft Office PowerPoint</Application>
  <PresentationFormat>Grand écran</PresentationFormat>
  <Paragraphs>169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115</cp:revision>
  <dcterms:created xsi:type="dcterms:W3CDTF">2023-04-03T13:52:31Z</dcterms:created>
  <dcterms:modified xsi:type="dcterms:W3CDTF">2023-06-29T14:29:34Z</dcterms:modified>
</cp:coreProperties>
</file>