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01" d="100"/>
          <a:sy n="101" d="100"/>
        </p:scale>
        <p:origin x="7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8184"/>
              </p:ext>
            </p:extLst>
          </p:nvPr>
        </p:nvGraphicFramePr>
        <p:xfrm>
          <a:off x="6957632" y="1734151"/>
          <a:ext cx="5089784" cy="2539324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19310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388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	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321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199</cp:revision>
  <dcterms:created xsi:type="dcterms:W3CDTF">2023-04-03T13:52:31Z</dcterms:created>
  <dcterms:modified xsi:type="dcterms:W3CDTF">2023-07-24T14:47:23Z</dcterms:modified>
</cp:coreProperties>
</file>