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>
        <p:scale>
          <a:sx n="100" d="100"/>
          <a:sy n="100" d="100"/>
        </p:scale>
        <p:origin x="-132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146521" y="6532953"/>
            <a:ext cx="92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u="sng" dirty="0">
                <a:latin typeface="+mj-lt"/>
              </a:rPr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203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/>
              <a:t>Occuper : 🙂 </a:t>
            </a:r>
            <a:r>
              <a:rPr lang="fr-FR" sz="1200" dirty="0"/>
              <a:t>/ Chauffer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60969"/>
              </p:ext>
            </p:extLst>
          </p:nvPr>
        </p:nvGraphicFramePr>
        <p:xfrm>
          <a:off x="240861" y="2593249"/>
          <a:ext cx="5855138" cy="456549"/>
        </p:xfrm>
        <a:graphic>
          <a:graphicData uri="http://schemas.openxmlformats.org/drawingml/2006/table">
            <a:tbl>
              <a:tblPr/>
              <a:tblGrid>
                <a:gridCol w="914171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083343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695449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58697"/>
              </p:ext>
            </p:extLst>
          </p:nvPr>
        </p:nvGraphicFramePr>
        <p:xfrm>
          <a:off x="240860" y="3191805"/>
          <a:ext cx="5855137" cy="5334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933425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48599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352</Words>
  <Application>Microsoft Office PowerPoint</Application>
  <PresentationFormat>Grand écran</PresentationFormat>
  <Paragraphs>149</Paragraphs>
  <Slides>8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139</cp:revision>
  <dcterms:created xsi:type="dcterms:W3CDTF">2023-04-03T13:52:31Z</dcterms:created>
  <dcterms:modified xsi:type="dcterms:W3CDTF">2023-07-04T07:48:30Z</dcterms:modified>
</cp:coreProperties>
</file>