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64" autoAdjust="0"/>
  </p:normalViewPr>
  <p:slideViewPr>
    <p:cSldViewPr snapToGrid="0">
      <p:cViewPr varScale="1">
        <p:scale>
          <a:sx n="99" d="100"/>
          <a:sy n="99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04461"/>
              </p:ext>
            </p:extLst>
          </p:nvPr>
        </p:nvGraphicFramePr>
        <p:xfrm>
          <a:off x="6957634" y="1710425"/>
          <a:ext cx="2122341" cy="25233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rgbClr val="4472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9048137" y="1663213"/>
            <a:ext cx="2967443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Lorem</a:t>
            </a: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3543591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3130566"/>
            <a:ext cx="3035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3939605"/>
            <a:ext cx="3164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j-lt"/>
              </a:rPr>
              <a:t> Lorem</a:t>
            </a:r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76460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346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158</cp:revision>
  <dcterms:created xsi:type="dcterms:W3CDTF">2023-04-03T13:52:31Z</dcterms:created>
  <dcterms:modified xsi:type="dcterms:W3CDTF">2023-07-05T12:09:43Z</dcterms:modified>
</cp:coreProperties>
</file>