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72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11D170F-EB2C-46CE-83B7-C2409085B722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B5F565D-1517-4FFC-888B-85BD5B290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Notetaking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2971800"/>
            <a:ext cx="4343400" cy="1560575"/>
          </a:xfrm>
        </p:spPr>
        <p:txBody>
          <a:bodyPr/>
          <a:lstStyle/>
          <a:p>
            <a:r>
              <a:rPr lang="en-US" sz="2800" dirty="0" smtClean="0"/>
              <a:t>Click on the </a:t>
            </a:r>
            <a:r>
              <a:rPr lang="en-US" sz="2800" dirty="0" smtClean="0"/>
              <a:t>button</a:t>
            </a:r>
            <a:r>
              <a:rPr lang="en-US" sz="2800" dirty="0" smtClean="0"/>
              <a:t> </a:t>
            </a:r>
            <a:r>
              <a:rPr lang="en-US" sz="2800" dirty="0" smtClean="0"/>
              <a:t>to go to the interactive exercise.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taking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Come to class prepared (paper, pens, assigned reading completed)</a:t>
            </a:r>
          </a:p>
          <a:p>
            <a:r>
              <a:rPr lang="en-US" sz="2800" dirty="0" smtClean="0"/>
              <a:t>Don’t try to write down every word – use phrases rather than sentences and abbreviate whenever you can</a:t>
            </a:r>
          </a:p>
          <a:p>
            <a:endParaRPr lang="en-US" dirty="0"/>
          </a:p>
        </p:txBody>
      </p:sp>
      <p:pic>
        <p:nvPicPr>
          <p:cNvPr id="6146" name="Picture 2" descr="C:\Users\Jennifer\AppData\Local\Microsoft\Windows\Temporary Internet Files\Content.IE5\PBKJGVDA\MP900439243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923" y="2743201"/>
            <a:ext cx="4661877" cy="3121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symbols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And: +</a:t>
            </a:r>
          </a:p>
          <a:p>
            <a:r>
              <a:rPr lang="en-US" sz="2800" dirty="0" smtClean="0"/>
              <a:t>More than: &gt;</a:t>
            </a:r>
          </a:p>
          <a:p>
            <a:r>
              <a:rPr lang="en-US" sz="2800" dirty="0" smtClean="0"/>
              <a:t>Less than: &lt;</a:t>
            </a:r>
          </a:p>
          <a:p>
            <a:r>
              <a:rPr lang="en-US" sz="2800" dirty="0" smtClean="0"/>
              <a:t>With: w/</a:t>
            </a:r>
          </a:p>
          <a:p>
            <a:r>
              <a:rPr lang="en-US" sz="2800" dirty="0" smtClean="0"/>
              <a:t>Because: b/c</a:t>
            </a:r>
          </a:p>
          <a:p>
            <a:r>
              <a:rPr lang="en-US" sz="2800" dirty="0" smtClean="0"/>
              <a:t>For example: </a:t>
            </a:r>
            <a:r>
              <a:rPr lang="en-US" sz="2800" dirty="0" err="1" smtClean="0"/>
              <a:t>e.g</a:t>
            </a:r>
            <a:endParaRPr lang="en-US" sz="2800" dirty="0" smtClean="0"/>
          </a:p>
          <a:p>
            <a:r>
              <a:rPr lang="en-US" sz="2800" dirty="0" smtClean="0"/>
              <a:t>That is: i.e.</a:t>
            </a:r>
          </a:p>
          <a:p>
            <a:r>
              <a:rPr lang="en-US" sz="2800" dirty="0" smtClean="0"/>
              <a:t>Versus: </a:t>
            </a:r>
            <a:r>
              <a:rPr lang="en-US" sz="2800" dirty="0" err="1" smtClean="0"/>
              <a:t>vs</a:t>
            </a:r>
            <a:endParaRPr lang="en-US" sz="2800" dirty="0" smtClean="0"/>
          </a:p>
          <a:p>
            <a:r>
              <a:rPr lang="en-US" sz="2800" dirty="0" smtClean="0"/>
              <a:t>Circa: c.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Question: ?</a:t>
            </a:r>
          </a:p>
          <a:p>
            <a:r>
              <a:rPr lang="en-US" sz="2800" dirty="0" smtClean="0"/>
              <a:t>Answer: A</a:t>
            </a:r>
          </a:p>
          <a:p>
            <a:r>
              <a:rPr lang="en-US" sz="2800" dirty="0" smtClean="0"/>
              <a:t>Difference: diff</a:t>
            </a:r>
          </a:p>
          <a:p>
            <a:r>
              <a:rPr lang="en-US" sz="2800" dirty="0" smtClean="0"/>
              <a:t>Like: </a:t>
            </a:r>
            <a:r>
              <a:rPr lang="en-US" sz="2800" dirty="0" err="1" smtClean="0"/>
              <a:t>lk</a:t>
            </a:r>
            <a:endParaRPr lang="en-US" sz="2800" dirty="0" smtClean="0"/>
          </a:p>
          <a:p>
            <a:r>
              <a:rPr lang="en-US" sz="2800" dirty="0" smtClean="0"/>
              <a:t>At: @</a:t>
            </a:r>
          </a:p>
          <a:p>
            <a:r>
              <a:rPr lang="en-US" sz="2800" dirty="0" smtClean="0"/>
              <a:t>Approximately: ~</a:t>
            </a:r>
          </a:p>
          <a:p>
            <a:r>
              <a:rPr lang="en-US" sz="2800" dirty="0" smtClean="0"/>
              <a:t>Number: #</a:t>
            </a:r>
          </a:p>
          <a:p>
            <a:r>
              <a:rPr lang="en-US" sz="2800" dirty="0" smtClean="0"/>
              <a:t>Leads to: →</a:t>
            </a:r>
          </a:p>
          <a:p>
            <a:r>
              <a:rPr lang="en-US" sz="2800" dirty="0" smtClean="0"/>
              <a:t>Comes from: ←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notes for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First, reread your notes</a:t>
            </a:r>
          </a:p>
          <a:p>
            <a:r>
              <a:rPr lang="en-US" sz="2800" dirty="0" smtClean="0"/>
              <a:t>Then, cover the notes on the right and using just the cues on the left try to answer the questions or define/explain the key terms</a:t>
            </a:r>
            <a:endParaRPr lang="en-US" sz="2800" dirty="0"/>
          </a:p>
        </p:txBody>
      </p:sp>
      <p:pic>
        <p:nvPicPr>
          <p:cNvPr id="7174" name="Picture 6" descr="C:\Users\Jennifer\AppData\Local\Microsoft\Windows\Temporary Internet Files\Content.IE5\PBKJGVDA\MP90044226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590800"/>
            <a:ext cx="4444604" cy="2963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completed the first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It’s time now to put it all together by applying what you have learned.  Please click on the button to enter the </a:t>
            </a:r>
            <a:r>
              <a:rPr lang="en-US" sz="2800" smtClean="0"/>
              <a:t>next step.  </a:t>
            </a:r>
            <a:endParaRPr lang="en-US" sz="2800" dirty="0" smtClean="0"/>
          </a:p>
          <a:p>
            <a:pPr marL="109728" indent="0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7174" name="Picture 6" descr="C:\Users\Jennifer\AppData\Local\Microsoft\Windows\Temporary Internet Files\Content.IE5\TAOMDZ6I\MC900233920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4172130" cy="2512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Taking notes from a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2438400"/>
            <a:ext cx="4572000" cy="28956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When you are ready, please click on the button to start the lecture. </a:t>
            </a:r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it important to take good notes?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Keeps you actively listening to lectures</a:t>
            </a:r>
          </a:p>
          <a:p>
            <a:r>
              <a:rPr lang="en-US" sz="2800" dirty="0" smtClean="0"/>
              <a:t>Provides record of the lecture for later use</a:t>
            </a:r>
          </a:p>
          <a:p>
            <a:r>
              <a:rPr lang="en-US" sz="2800" dirty="0" smtClean="0"/>
              <a:t>Allows you to organize and structure information</a:t>
            </a:r>
          </a:p>
          <a:p>
            <a:r>
              <a:rPr lang="en-US" sz="2800" dirty="0" smtClean="0"/>
              <a:t>Helps you remember information</a:t>
            </a:r>
            <a:endParaRPr lang="en-US" sz="2800" dirty="0"/>
          </a:p>
        </p:txBody>
      </p:sp>
      <p:pic>
        <p:nvPicPr>
          <p:cNvPr id="1026" name="Picture 2" descr="C:\Users\Jennifer\AppData\Local\Microsoft\Windows\Temporary Internet Files\Content.IE5\PBKJGVDA\MP900439382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14600"/>
            <a:ext cx="4038600" cy="2830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to take good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Use a notetaking system</a:t>
            </a:r>
          </a:p>
          <a:p>
            <a:r>
              <a:rPr lang="en-US" sz="2800" dirty="0" smtClean="0"/>
              <a:t>Develop notetaking skills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Active listening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Organization</a:t>
            </a:r>
          </a:p>
          <a:p>
            <a:endParaRPr lang="en-US" dirty="0"/>
          </a:p>
        </p:txBody>
      </p:sp>
      <p:pic>
        <p:nvPicPr>
          <p:cNvPr id="2051" name="Picture 3" descr="C:\Users\Jennifer\AppData\Local\Microsoft\Windows\Temporary Internet Files\Content.IE5\ORH70YTC\MC90044140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86000"/>
            <a:ext cx="3598069" cy="3598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 on your handout: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0"/>
            <a:ext cx="403860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do you already know about taking notes?</a:t>
            </a:r>
          </a:p>
          <a:p>
            <a:r>
              <a:rPr lang="en-US" sz="2400" dirty="0" smtClean="0"/>
              <a:t>What methods do you usually use?</a:t>
            </a:r>
          </a:p>
          <a:p>
            <a:r>
              <a:rPr lang="en-US" sz="2400" dirty="0" smtClean="0"/>
              <a:t>What challenges do you sometimes face when trying to take notes?</a:t>
            </a:r>
            <a:endParaRPr lang="en-US" sz="2400" dirty="0"/>
          </a:p>
        </p:txBody>
      </p:sp>
      <p:pic>
        <p:nvPicPr>
          <p:cNvPr id="5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667000"/>
            <a:ext cx="3331368" cy="333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Cornell notes are a specific method of taking notes </a:t>
            </a:r>
          </a:p>
          <a:p>
            <a:r>
              <a:rPr lang="en-US" sz="2800" dirty="0" smtClean="0"/>
              <a:t>Cornell notes have three parts: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 left column with cues (questions, key words)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 right column with information from the lecture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 summary section at the bottom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2057400"/>
          <a:ext cx="4038600" cy="445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1800"/>
              </a:tblGrid>
              <a:tr h="3428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Notetaking</a:t>
                      </a:r>
                      <a:endParaRPr lang="en-US" dirty="0"/>
                    </a:p>
                  </a:txBody>
                  <a:tcPr/>
                </a:tc>
              </a:tr>
              <a:tr h="2677498"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Cornell notes?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What goes on the left side?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Cornell notes are a specific</a:t>
                      </a:r>
                      <a:r>
                        <a:rPr lang="en-US" baseline="0" dirty="0" smtClean="0"/>
                        <a:t> method of taking notes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In the left column, write questions or key words that relate to the information on the right</a:t>
                      </a:r>
                      <a:endParaRPr lang="en-US" dirty="0"/>
                    </a:p>
                  </a:txBody>
                  <a:tcPr/>
                </a:tc>
              </a:tr>
              <a:tr h="97856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Cornell notes provide a specific organizational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structure</a:t>
                      </a:r>
                      <a:r>
                        <a:rPr lang="en-US" baseline="0" dirty="0" smtClean="0"/>
                        <a:t> for taking notes.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To begin, make a line or fold in your paper about 2 or 3 inches from the left margin</a:t>
            </a:r>
          </a:p>
          <a:p>
            <a:r>
              <a:rPr lang="en-US" sz="2800" dirty="0" smtClean="0"/>
              <a:t>Label your notes at the top of the page with the class, date, and topic of the lecture</a:t>
            </a:r>
            <a:endParaRPr lang="en-US" sz="2800" dirty="0"/>
          </a:p>
        </p:txBody>
      </p:sp>
      <p:pic>
        <p:nvPicPr>
          <p:cNvPr id="3086" name="Picture 14" descr="C:\Users\Jennifer\AppData\Local\Microsoft\Windows\Temporary Internet Files\Content.IE5\ORH70YTC\MC90042480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362200"/>
            <a:ext cx="3413691" cy="3401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During class, write down information from the lecture on the right side of the page</a:t>
            </a:r>
          </a:p>
          <a:p>
            <a:r>
              <a:rPr lang="en-US" sz="2800" dirty="0" smtClean="0"/>
              <a:t>When the instructor moves to a new topic, skip a few lines</a:t>
            </a:r>
          </a:p>
        </p:txBody>
      </p:sp>
      <p:pic>
        <p:nvPicPr>
          <p:cNvPr id="5" name="Picture 5" descr="C:\Users\Jennifer\AppData\Local\Microsoft\Windows\Temporary Internet Files\Content.IE5\ORH70YTC\MP90044325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799" y="2590800"/>
            <a:ext cx="4236585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As soon after class as possible, write questions and/or key terms in the left column that describe the information in the right column</a:t>
            </a:r>
          </a:p>
          <a:p>
            <a:r>
              <a:rPr lang="en-US" sz="2800" dirty="0" smtClean="0"/>
              <a:t>You may have time to do some of this in class, but be sure to review and expand after class</a:t>
            </a:r>
            <a:endParaRPr lang="en-US" sz="2800" dirty="0"/>
          </a:p>
        </p:txBody>
      </p:sp>
      <p:pic>
        <p:nvPicPr>
          <p:cNvPr id="4099" name="Picture 3" descr="C:\Users\Jennifer\AppData\Local\Microsoft\Windows\Temporary Internet Files\Content.IE5\ORH70YTC\MC900385446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67000"/>
            <a:ext cx="42672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class, draw a line across the bottom of your notes</a:t>
            </a:r>
          </a:p>
          <a:p>
            <a:r>
              <a:rPr lang="en-US" sz="2800" dirty="0" smtClean="0"/>
              <a:t>Reread your notes and write a few sentences that summarize the content of the lecture below the line </a:t>
            </a:r>
            <a:endParaRPr lang="en-US" sz="2800" dirty="0"/>
          </a:p>
        </p:txBody>
      </p:sp>
      <p:pic>
        <p:nvPicPr>
          <p:cNvPr id="5126" name="Picture 6" descr="C:\Users\Jennifer\AppData\Local\Microsoft\Windows\Temporary Internet Files\Content.IE5\60FI9OS0\MP90043948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4110666" cy="2728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160</TotalTime>
  <Words>556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Notetaking</vt:lpstr>
      <vt:lpstr>Why is it important to take good notes?</vt:lpstr>
      <vt:lpstr>Learning to take good notes</vt:lpstr>
      <vt:lpstr>Reflection: Stop here for a moment to answer a few questions on your handout:</vt:lpstr>
      <vt:lpstr>Cornell notes</vt:lpstr>
      <vt:lpstr>Getting started</vt:lpstr>
      <vt:lpstr>During class</vt:lpstr>
      <vt:lpstr>Cues</vt:lpstr>
      <vt:lpstr>Summary</vt:lpstr>
      <vt:lpstr>Check for understanding: Stop here to answer a few questions about what you just learned</vt:lpstr>
      <vt:lpstr>Tips for taking notes</vt:lpstr>
      <vt:lpstr>Common symbols and abbreviations</vt:lpstr>
      <vt:lpstr>Using your notes for review</vt:lpstr>
      <vt:lpstr>You have completed the first step</vt:lpstr>
      <vt:lpstr>Practice: Taking notes from a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Notetaking</dc:title>
  <dc:creator>Jennifer</dc:creator>
  <cp:lastModifiedBy>Carmen</cp:lastModifiedBy>
  <cp:revision>29</cp:revision>
  <dcterms:created xsi:type="dcterms:W3CDTF">2012-01-24T22:53:41Z</dcterms:created>
  <dcterms:modified xsi:type="dcterms:W3CDTF">2012-02-17T14:29:11Z</dcterms:modified>
</cp:coreProperties>
</file>