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4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4B038-C4EA-4A10-ADD0-EFCE8AB15901}" type="datetimeFigureOut">
              <a:rPr lang="en-US" smtClean="0"/>
              <a:t>11/18/2011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453E-DB04-4F8F-A049-2167CD05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14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4B038-C4EA-4A10-ADD0-EFCE8AB15901}" type="datetimeFigureOut">
              <a:rPr lang="en-US" smtClean="0"/>
              <a:t>11/18/2011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453E-DB04-4F8F-A049-2167CD05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5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4B038-C4EA-4A10-ADD0-EFCE8AB15901}" type="datetimeFigureOut">
              <a:rPr lang="en-US" smtClean="0"/>
              <a:t>11/18/2011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453E-DB04-4F8F-A049-2167CD05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89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4B038-C4EA-4A10-ADD0-EFCE8AB15901}" type="datetimeFigureOut">
              <a:rPr lang="en-US" smtClean="0"/>
              <a:t>11/18/2011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453E-DB04-4F8F-A049-2167CD05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88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4B038-C4EA-4A10-ADD0-EFCE8AB15901}" type="datetimeFigureOut">
              <a:rPr lang="en-US" smtClean="0"/>
              <a:t>11/18/2011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453E-DB04-4F8F-A049-2167CD05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22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4B038-C4EA-4A10-ADD0-EFCE8AB15901}" type="datetimeFigureOut">
              <a:rPr lang="en-US" smtClean="0"/>
              <a:t>11/18/2011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453E-DB04-4F8F-A049-2167CD05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28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4B038-C4EA-4A10-ADD0-EFCE8AB15901}" type="datetimeFigureOut">
              <a:rPr lang="en-US" smtClean="0"/>
              <a:t>11/18/2011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453E-DB04-4F8F-A049-2167CD05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3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4B038-C4EA-4A10-ADD0-EFCE8AB15901}" type="datetimeFigureOut">
              <a:rPr lang="en-US" smtClean="0"/>
              <a:t>11/18/2011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453E-DB04-4F8F-A049-2167CD05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9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4B038-C4EA-4A10-ADD0-EFCE8AB15901}" type="datetimeFigureOut">
              <a:rPr lang="en-US" smtClean="0"/>
              <a:t>11/18/2011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453E-DB04-4F8F-A049-2167CD05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73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4B038-C4EA-4A10-ADD0-EFCE8AB15901}" type="datetimeFigureOut">
              <a:rPr lang="en-US" smtClean="0"/>
              <a:t>11/18/2011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453E-DB04-4F8F-A049-2167CD05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10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4B038-C4EA-4A10-ADD0-EFCE8AB15901}" type="datetimeFigureOut">
              <a:rPr lang="en-US" smtClean="0"/>
              <a:t>11/18/2011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453E-DB04-4F8F-A049-2167CD05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5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4B038-C4EA-4A10-ADD0-EFCE8AB15901}" type="datetimeFigureOut">
              <a:rPr lang="en-US" smtClean="0"/>
              <a:t>11/18/2011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7453E-DB04-4F8F-A049-2167CD05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56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2666999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2">
                    <a:lumMod val="90000"/>
                  </a:schemeClr>
                </a:solidFill>
              </a:rPr>
              <a:t>Supplemental Learning helps you do better in classes.</a:t>
            </a:r>
            <a:endParaRPr lang="en-US" sz="48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429000"/>
            <a:ext cx="8153400" cy="274320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COC Research shows that students who complete at least five workshops or GLAs during the </a:t>
            </a:r>
            <a:r>
              <a:rPr lang="en-US" sz="3600" dirty="0" smtClean="0">
                <a:solidFill>
                  <a:schemeClr val="bg1"/>
                </a:solidFill>
              </a:rPr>
              <a:t>semester are 10% more likely to succeed in courses than their peers.</a:t>
            </a:r>
            <a:endParaRPr lang="en-US" sz="36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(success is defined as a grade of “C” or better)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26313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2743199"/>
          </a:xfrm>
          <a:solidFill>
            <a:schemeClr val="tx2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2">
                    <a:lumMod val="90000"/>
                  </a:schemeClr>
                </a:solidFill>
              </a:rPr>
              <a:t>Supplemental Learning helps you with your Math courses.</a:t>
            </a:r>
            <a:endParaRPr lang="en-US" sz="48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10000"/>
            <a:ext cx="8153400" cy="236220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In Basic Skills Math courses (below 100 level) the success rate goes from 46% to 67% for students attending at least five Supplemental Learning activities.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77502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2743199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2">
                    <a:lumMod val="90000"/>
                  </a:schemeClr>
                </a:solidFill>
              </a:rPr>
              <a:t>Supplemental Learning helps you with your English courses.</a:t>
            </a:r>
            <a:endParaRPr lang="en-US" sz="48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10000"/>
            <a:ext cx="8153400" cy="236220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In Basic Skills English courses (below 100 level) the success rate goes from 46% to 95% for students attending at least five Supplemental Learning activities.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8160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2743199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2">
                    <a:lumMod val="90000"/>
                  </a:schemeClr>
                </a:solidFill>
              </a:rPr>
              <a:t>At the end of the handouts, you will be asked to complete a self-reflection exercise</a:t>
            </a:r>
            <a:endParaRPr lang="en-US" sz="48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581400"/>
            <a:ext cx="8229600" cy="297180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The self-reflection invites you to think about how you learn.  Being aware of how you learn allows you to make changes in your learning process to do in your academic pursuits.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29821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179</Words>
  <Application>Microsoft Office PowerPoint</Application>
  <PresentationFormat>On-screen Show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Supplemental Learning helps you do better in classes.</vt:lpstr>
      <vt:lpstr>Supplemental Learning helps you with your Math courses.</vt:lpstr>
      <vt:lpstr>Supplemental Learning helps you with your English courses.</vt:lpstr>
      <vt:lpstr>At the end of the handouts, you will be asked to complete a self-reflection 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Supplemental Instruction helps you do better in classes.</dc:title>
  <dc:creator>Carmen</dc:creator>
  <cp:lastModifiedBy>Carmen</cp:lastModifiedBy>
  <cp:revision>7</cp:revision>
  <dcterms:created xsi:type="dcterms:W3CDTF">2011-10-21T17:54:30Z</dcterms:created>
  <dcterms:modified xsi:type="dcterms:W3CDTF">2011-11-18T12:54:39Z</dcterms:modified>
</cp:coreProperties>
</file>