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C2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930F34-3478-4C46-A35E-721FC685C6C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CA7B39-A446-49C2-AB4C-60AD16CF4BE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tudygs.net/schedu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Supplemental Instruction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/>
          <a:lstStyle/>
          <a:p>
            <a:r>
              <a:rPr lang="en-US" dirty="0" smtClean="0"/>
              <a:t>Monitor your time</a:t>
            </a:r>
          </a:p>
          <a:p>
            <a:pPr lvl="1"/>
            <a:r>
              <a:rPr lang="en-US" dirty="0" smtClean="0"/>
              <a:t>How much time does it take you to complete certain tasks?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200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Reading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3200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Math Homework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3200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Memorizing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212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English Paper</a:t>
            </a:r>
            <a:endParaRPr lang="en-US" i="1" dirty="0"/>
          </a:p>
        </p:txBody>
      </p:sp>
      <p:pic>
        <p:nvPicPr>
          <p:cNvPr id="3074" name="Picture 2" descr="C:\Documents and Settings\altounji_m\Local Settings\Temporary Internet Files\Content.IE5\D77ARICX\MPj0439527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1715588" cy="2286000"/>
          </a:xfrm>
          <a:prstGeom prst="rect">
            <a:avLst/>
          </a:prstGeom>
          <a:noFill/>
        </p:spPr>
      </p:pic>
      <p:pic>
        <p:nvPicPr>
          <p:cNvPr id="3075" name="Picture 3" descr="C:\Documents and Settings\altounji_m\Local Settings\Temporary Internet Files\Content.IE5\R6EGYBKK\MPj04395310000[1].jpg"/>
          <p:cNvPicPr>
            <a:picLocks noChangeAspect="1" noChangeArrowheads="1"/>
          </p:cNvPicPr>
          <p:nvPr/>
        </p:nvPicPr>
        <p:blipFill>
          <a:blip r:embed="rId3" cstate="print"/>
          <a:srcRect r="42305"/>
          <a:stretch>
            <a:fillRect/>
          </a:stretch>
        </p:blipFill>
        <p:spPr bwMode="auto">
          <a:xfrm>
            <a:off x="2209800" y="3581400"/>
            <a:ext cx="1981200" cy="2286000"/>
          </a:xfrm>
          <a:prstGeom prst="rect">
            <a:avLst/>
          </a:prstGeom>
          <a:noFill/>
        </p:spPr>
      </p:pic>
      <p:pic>
        <p:nvPicPr>
          <p:cNvPr id="3078" name="Picture 6" descr="C:\Documents and Settings\altounji_m\Local Settings\Temporary Internet Files\Content.IE5\WE1WEU20\MPj04307270000[1].jpg"/>
          <p:cNvPicPr>
            <a:picLocks noChangeAspect="1" noChangeArrowheads="1"/>
          </p:cNvPicPr>
          <p:nvPr/>
        </p:nvPicPr>
        <p:blipFill>
          <a:blip r:embed="rId4" cstate="print"/>
          <a:srcRect l="9677"/>
          <a:stretch>
            <a:fillRect/>
          </a:stretch>
        </p:blipFill>
        <p:spPr bwMode="auto">
          <a:xfrm>
            <a:off x="4343400" y="3581400"/>
            <a:ext cx="2133600" cy="2362200"/>
          </a:xfrm>
          <a:prstGeom prst="rect">
            <a:avLst/>
          </a:prstGeom>
          <a:noFill/>
        </p:spPr>
      </p:pic>
      <p:pic>
        <p:nvPicPr>
          <p:cNvPr id="3079" name="Picture 7" descr="C:\Documents and Settings\altounji_m\Local Settings\Temporary Internet Files\Content.IE5\8EVVQCU7\MCj02345430000[1].wmf"/>
          <p:cNvPicPr>
            <a:picLocks noChangeAspect="1" noChangeArrowheads="1"/>
          </p:cNvPicPr>
          <p:nvPr/>
        </p:nvPicPr>
        <p:blipFill>
          <a:blip r:embed="rId5" cstate="print"/>
          <a:srcRect l="6786" r="3452"/>
          <a:stretch>
            <a:fillRect/>
          </a:stretch>
        </p:blipFill>
        <p:spPr bwMode="auto">
          <a:xfrm>
            <a:off x="6629400" y="3657600"/>
            <a:ext cx="1981200" cy="2286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04800" y="6096000"/>
            <a:ext cx="8305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Create a study log to plan out time for each activity.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41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Do Lists</a:t>
            </a:r>
          </a:p>
          <a:p>
            <a:pPr lvl="1"/>
            <a:r>
              <a:rPr lang="en-US" dirty="0" smtClean="0"/>
              <a:t>Ensure you don’t forget anything</a:t>
            </a:r>
          </a:p>
          <a:p>
            <a:pPr lvl="1"/>
            <a:r>
              <a:rPr lang="en-US" dirty="0" smtClean="0"/>
              <a:t>Prioritize activities </a:t>
            </a:r>
            <a:endParaRPr lang="en-US" dirty="0"/>
          </a:p>
        </p:txBody>
      </p:sp>
      <p:pic>
        <p:nvPicPr>
          <p:cNvPr id="4098" name="Picture 2" descr="C:\Documents and Settings\altounji_m\Local Settings\Temporary Internet Files\Content.IE5\8EVVQCU7\MCj042483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953000"/>
            <a:ext cx="1841500" cy="1631950"/>
          </a:xfrm>
          <a:prstGeom prst="rect">
            <a:avLst/>
          </a:prstGeom>
          <a:noFill/>
        </p:spPr>
      </p:pic>
      <p:pic>
        <p:nvPicPr>
          <p:cNvPr id="4099" name="Picture 3" descr="C:\Documents and Settings\altounji_m\Local Settings\Temporary Internet Files\Content.IE5\CGPR08WF\MCj04349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62500"/>
            <a:ext cx="1828800" cy="1828800"/>
          </a:xfrm>
          <a:prstGeom prst="rect">
            <a:avLst/>
          </a:prstGeom>
          <a:noFill/>
        </p:spPr>
      </p:pic>
      <p:pic>
        <p:nvPicPr>
          <p:cNvPr id="7" name="Picture 6" descr="ToD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3276600"/>
            <a:ext cx="368756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31520"/>
          </a:xfrm>
        </p:spPr>
        <p:txBody>
          <a:bodyPr/>
          <a:lstStyle/>
          <a:p>
            <a:r>
              <a:rPr lang="en-US" dirty="0" smtClean="0"/>
              <a:t>Calendars and Planners</a:t>
            </a:r>
            <a:endParaRPr lang="en-US" dirty="0"/>
          </a:p>
        </p:txBody>
      </p:sp>
      <p:pic>
        <p:nvPicPr>
          <p:cNvPr id="5124" name="Picture 4" descr="C:\Documents and Settings\altounji_m\Local Settings\Temporary Internet Files\Content.IE5\8EVVQCU7\MCj0410407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3596010" cy="3048000"/>
          </a:xfrm>
          <a:prstGeom prst="rect">
            <a:avLst/>
          </a:prstGeom>
          <a:noFill/>
        </p:spPr>
      </p:pic>
      <p:pic>
        <p:nvPicPr>
          <p:cNvPr id="5125" name="Picture 5" descr="C:\Documents and Settings\altounji_m\Local Settings\Temporary Internet Files\Content.IE5\CXR214J3\MCj043266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5146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Procrastination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3152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Why do today what you can put off ‘till tomorrow?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895600"/>
            <a:ext cx="1981200" cy="30469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Waiting to complete a task at the last minute.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2514600"/>
            <a:ext cx="6172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Why combat procrastination? 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Reduce stress.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More time to review and learn material at a deeper level.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Revise assignments to ensure accuracy.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Avoid mistakes that are created when rushed (like misspellings or incorrect mathematical computations).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out your printer is broken sooner than the day your paper is due.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Avoid embarrassment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981200"/>
            <a:ext cx="3581400" cy="3352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u="sng" dirty="0" smtClean="0">
                <a:latin typeface="Berlin Sans FB" pitchFamily="34" charset="0"/>
              </a:rPr>
              <a:t>Time Management </a:t>
            </a:r>
            <a:r>
              <a:rPr lang="en-US" sz="3200" dirty="0" smtClean="0">
                <a:latin typeface="Berlin Sans FB" pitchFamily="34" charset="0"/>
              </a:rPr>
              <a:t>The way you regulate or schedule your time.</a:t>
            </a:r>
            <a:endParaRPr lang="en-US" sz="3200" dirty="0">
              <a:latin typeface="Berlin Sans FB" pitchFamily="34" charset="0"/>
            </a:endParaRPr>
          </a:p>
        </p:txBody>
      </p:sp>
      <p:pic>
        <p:nvPicPr>
          <p:cNvPr id="1026" name="Picture 2" descr="C:\Documents and Settings\altounji_m\Local Settings\Temporary Internet Files\Content.IE5\D77ARICX\MCj044193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819400" cy="33929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Time-Use Chart </a:t>
            </a:r>
            <a:br>
              <a:rPr lang="en-US" dirty="0" smtClean="0"/>
            </a:br>
            <a:r>
              <a:rPr lang="en-US" sz="1800" dirty="0" smtClean="0"/>
              <a:t>Where do you spend your time?</a:t>
            </a:r>
            <a:endParaRPr lang="en-US" dirty="0"/>
          </a:p>
        </p:txBody>
      </p:sp>
      <p:pic>
        <p:nvPicPr>
          <p:cNvPr id="4" name="Content Placeholder 3" descr="Time-U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9443" y="1935163"/>
            <a:ext cx="568511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Time-Use Website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>
                <a:hlinkClick r:id="rId2"/>
              </a:rPr>
              <a:t>http://www.studygs.net/schedule</a:t>
            </a:r>
            <a:endParaRPr lang="en-US" sz="3600" dirty="0"/>
          </a:p>
        </p:txBody>
      </p:sp>
      <p:pic>
        <p:nvPicPr>
          <p:cNvPr id="4" name="Content Placeholder 3" descr="Time-Use Sit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81162" y="2196306"/>
            <a:ext cx="5781675" cy="3867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Goals, Values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03120"/>
          </a:xfrm>
        </p:spPr>
        <p:txBody>
          <a:bodyPr/>
          <a:lstStyle/>
          <a:p>
            <a:r>
              <a:rPr lang="en-US" dirty="0" smtClean="0"/>
              <a:t>Goals include anything you want to achieve, aim for, and put energy into attaining.</a:t>
            </a:r>
          </a:p>
          <a:p>
            <a:r>
              <a:rPr lang="en-US" dirty="0" smtClean="0"/>
              <a:t>Values make up the belief system that </a:t>
            </a:r>
            <a:r>
              <a:rPr lang="en-US" smtClean="0"/>
              <a:t>underlies a  </a:t>
            </a:r>
            <a:r>
              <a:rPr lang="en-US" dirty="0" smtClean="0"/>
              <a:t>decision you make.</a:t>
            </a:r>
            <a:endParaRPr lang="en-US" dirty="0"/>
          </a:p>
        </p:txBody>
      </p:sp>
      <p:pic>
        <p:nvPicPr>
          <p:cNvPr id="2050" name="Picture 2" descr="C:\Documents and Settings\altounji_m\Local Settings\Temporary Internet Files\Content.IE5\Z3TCTK40\MCSY01191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810000"/>
            <a:ext cx="2437539" cy="2590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3962400"/>
            <a:ext cx="50292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When you have to choose an </a:t>
            </a:r>
            <a:r>
              <a:rPr lang="en-US" sz="2800" dirty="0" smtClean="0"/>
              <a:t>activity, </a:t>
            </a:r>
            <a:r>
              <a:rPr lang="en-US" sz="2800" dirty="0" smtClean="0"/>
              <a:t>you consider your goals and values before you make the decision to spend time and energy on it.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Time, the great equalizer!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112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We each have 24 hours a day and 7 days a week.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35814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you spend your time doing?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School?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Sleep?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Commuting?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Internet?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TV?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…..Other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Are there enough hours in a day for you?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971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unit of a course is typically equal to one hour in class.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86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average student can get by with average scores by studying 2 hours per hour of class.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029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 is an important part of life.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2971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12 Units (full time) = 12 Hours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3962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12 units X 2 Hours = 24 Hours</a:t>
            </a:r>
            <a:endParaRPr lang="en-US" sz="2400" dirty="0">
              <a:latin typeface="Berlin Sans FB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5029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7 hours = 49 Hours per week</a:t>
            </a:r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time does that leave?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667000"/>
          <a:ext cx="8382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Times New Roman"/>
                        </a:rPr>
                        <a:t>Hours Per Week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Class Hours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Sleep Hours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Study Hours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Remainder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168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12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49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Calibri"/>
                          <a:ea typeface="Times New Roman"/>
                          <a:cs typeface="Times New Roman"/>
                        </a:rPr>
                        <a:t>83 Hours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5720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What activities are not receiving your full attention? 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Management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392680"/>
            <a:ext cx="4191000" cy="731520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/>
              <a:t>Where do I put everything??</a:t>
            </a:r>
            <a:endParaRPr lang="en-US" i="1" dirty="0"/>
          </a:p>
        </p:txBody>
      </p:sp>
      <p:pic>
        <p:nvPicPr>
          <p:cNvPr id="4" name="Picture 3" descr="Fixed Commitment Calend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946957"/>
            <a:ext cx="3787558" cy="4911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3790652"/>
            <a:ext cx="4267200" cy="200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Look at commitments that you can’t change.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Assess where the gaps are.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Plan your flexible activities in those gaps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</TotalTime>
  <Words>398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Supplemental Instruction</vt:lpstr>
      <vt:lpstr>Introduction</vt:lpstr>
      <vt:lpstr>Time-Use Chart  Where do you spend your time?</vt:lpstr>
      <vt:lpstr>Time-Use Website http://www.studygs.net/schedule</vt:lpstr>
      <vt:lpstr>Goals, Values and Time</vt:lpstr>
      <vt:lpstr>Time, the great equalizer!</vt:lpstr>
      <vt:lpstr>School and Time</vt:lpstr>
      <vt:lpstr>How much time does that leave?</vt:lpstr>
      <vt:lpstr>Time Management Strategies</vt:lpstr>
      <vt:lpstr>Time Management Strategies</vt:lpstr>
      <vt:lpstr>Time Management Strategies</vt:lpstr>
      <vt:lpstr>Time Management Strategies</vt:lpstr>
      <vt:lpstr>Procrastination</vt:lpstr>
    </vt:vector>
  </TitlesOfParts>
  <Company>College of the Canyons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Supplemental Instruction</dc:title>
  <dc:creator>altounji_m</dc:creator>
  <cp:lastModifiedBy>martin_j</cp:lastModifiedBy>
  <cp:revision>32</cp:revision>
  <dcterms:created xsi:type="dcterms:W3CDTF">2009-08-26T18:57:46Z</dcterms:created>
  <dcterms:modified xsi:type="dcterms:W3CDTF">2011-02-23T19:46:40Z</dcterms:modified>
</cp:coreProperties>
</file>