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0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6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5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5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1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0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isse/scrapped-lyrics-from-6-genres?resource=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utproject4.clic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5D010-39D8-3927-B680-4650EC314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1" y="871758"/>
            <a:ext cx="7215710" cy="387114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UTA-Project 4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from lyrics to sound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465D2-E1D3-01D6-AF44-28FF63EDE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 fontScale="92500"/>
          </a:bodyPr>
          <a:lstStyle/>
          <a:p>
            <a:r>
              <a:rPr lang="en-US" dirty="0"/>
              <a:t>Bobby McGraw, Jackson Blanton, Jared Worrick, Jonathan Rangel, Tyler Levie, Will Granados</a:t>
            </a:r>
          </a:p>
        </p:txBody>
      </p:sp>
      <p:pic>
        <p:nvPicPr>
          <p:cNvPr id="47" name="Picture 3" descr="Network Technology Background">
            <a:extLst>
              <a:ext uri="{FF2B5EF4-FFF2-40B4-BE49-F238E27FC236}">
                <a16:creationId xmlns:a16="http://schemas.microsoft.com/office/drawing/2014/main" id="{382028B8-259E-3B86-D7EE-2CC49A8A9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49" r="12128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48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61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DB03-27A3-5A63-7926-29DB04D9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96A5-D8EA-E116-6C27-8BE3E4E4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We created an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AMNet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neural network to turn lyrics into the estimated song/audio. When looking up the lyrics, the model should accurately guess the Song Title, Artist, etc. and play the sound.</a:t>
            </a: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Questions to answer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How accurately can we get our model run when given lyrics?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it run accurately with incomplete lyrics?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it run when given an Artist or Song Title?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dirty="0">
                <a:solidFill>
                  <a:srgbClr val="1F2328"/>
                </a:solidFill>
                <a:latin typeface="-apple-system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2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2D8A-76E5-BBCF-62FC-16E5BEBD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ECA1-AB6A-55BB-F65C-90DA1BA1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dirty="0">
                <a:hlinkClick r:id="rId2"/>
              </a:rPr>
              <a:t>https://www.kaggle.com/datasets/neisse/scrapped-lyrics-from-6-genres?resource=download</a:t>
            </a:r>
            <a:endParaRPr lang="en-US" dirty="0"/>
          </a:p>
          <a:p>
            <a:r>
              <a:rPr lang="en-US" dirty="0"/>
              <a:t>Consisted of two .csv files</a:t>
            </a:r>
          </a:p>
          <a:p>
            <a:r>
              <a:rPr lang="en-US" dirty="0"/>
              <a:t>38k songs</a:t>
            </a:r>
          </a:p>
          <a:p>
            <a:r>
              <a:rPr lang="en-US" dirty="0"/>
              <a:t>50 different Languages</a:t>
            </a:r>
          </a:p>
          <a:p>
            <a:r>
              <a:rPr lang="en-US" dirty="0"/>
              <a:t>19k were English followed by Portuguese</a:t>
            </a:r>
          </a:p>
          <a:p>
            <a:r>
              <a:rPr lang="en-US" dirty="0"/>
              <a:t>Dropped duplicates, </a:t>
            </a:r>
          </a:p>
          <a:p>
            <a:r>
              <a:rPr lang="en-US" dirty="0"/>
              <a:t>Recreated Genres to simplify/separate 72 different genres</a:t>
            </a:r>
          </a:p>
          <a:p>
            <a:r>
              <a:rPr lang="en-US" dirty="0"/>
              <a:t>Cleaned up data frame to only include Song Name, Lyric, Artist, Popularity and Genre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, created file to start training 13.8k songs.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28E3-C950-AFF6-3DC6-54BC7D4D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ML_Model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D041-9B92-1B94-2679-13ED13E8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torch, pandas, </a:t>
            </a:r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Read the </a:t>
            </a:r>
            <a:r>
              <a:rPr lang="en-US" dirty="0" err="1"/>
              <a:t>train.csv</a:t>
            </a:r>
            <a:r>
              <a:rPr lang="en-US" dirty="0"/>
              <a:t> file created from the </a:t>
            </a:r>
            <a:r>
              <a:rPr lang="en-US" dirty="0" err="1"/>
              <a:t>clean_data.ipynb</a:t>
            </a:r>
            <a:endParaRPr lang="en-US" dirty="0"/>
          </a:p>
          <a:p>
            <a:r>
              <a:rPr lang="en-US" dirty="0"/>
              <a:t>Started to train different models</a:t>
            </a:r>
          </a:p>
          <a:p>
            <a:r>
              <a:rPr lang="en-US" dirty="0"/>
              <a:t>Results of this file was top input song lyrics and then retrieve from the ML Model the predict lyrics such as: artists and genre</a:t>
            </a:r>
          </a:p>
        </p:txBody>
      </p:sp>
    </p:spTree>
    <p:extLst>
      <p:ext uri="{BB962C8B-B14F-4D97-AF65-F5344CB8AC3E}">
        <p14:creationId xmlns:p14="http://schemas.microsoft.com/office/powerpoint/2010/main" val="53134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6D3B6-9EA7-23B9-27D4-D3DEF36D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 dirty="0"/>
              <a:t>Creating the app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EAF21-2A5C-1D43-0C7B-7BDCE25F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US" dirty="0"/>
              <a:t>app.py consists of using flask to create a front-end appearance to run the Machine Learning Model</a:t>
            </a:r>
          </a:p>
        </p:txBody>
      </p:sp>
      <p:pic>
        <p:nvPicPr>
          <p:cNvPr id="5" name="Picture 4" descr="A close-up of a keyboard&#10;&#10;Description automatically generated with low confidence">
            <a:extLst>
              <a:ext uri="{FF2B5EF4-FFF2-40B4-BE49-F238E27FC236}">
                <a16:creationId xmlns:a16="http://schemas.microsoft.com/office/drawing/2014/main" id="{8205D018-0B42-31D3-64E5-699C8A4B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16513"/>
            <a:ext cx="6515100" cy="32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9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2CCC-DE66-4D5F-10E1-62852D1C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we encountered!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59F9-A3B8-944C-A184-5F6C289E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right NN for the task</a:t>
            </a:r>
          </a:p>
          <a:p>
            <a:pPr lvl="1"/>
            <a:r>
              <a:rPr lang="en-US" dirty="0"/>
              <a:t>Started off the idea with </a:t>
            </a:r>
            <a:r>
              <a:rPr lang="en-US" dirty="0" err="1"/>
              <a:t>YAMNet</a:t>
            </a:r>
            <a:r>
              <a:rPr lang="en-US" dirty="0"/>
              <a:t>, quickly found out that won’t work as nicely.</a:t>
            </a:r>
          </a:p>
          <a:p>
            <a:r>
              <a:rPr lang="en-US" dirty="0"/>
              <a:t>Connecting all of us through AWS</a:t>
            </a:r>
          </a:p>
          <a:p>
            <a:pPr lvl="1"/>
            <a:r>
              <a:rPr lang="en-US" dirty="0" err="1"/>
              <a:t>Collabing</a:t>
            </a:r>
            <a:r>
              <a:rPr lang="en-US" dirty="0"/>
              <a:t> on one set of cloud files. Giving access to all collaborators.</a:t>
            </a:r>
          </a:p>
          <a:p>
            <a:r>
              <a:rPr lang="en-US" dirty="0"/>
              <a:t>Deploying Flask on AWS</a:t>
            </a:r>
          </a:p>
          <a:p>
            <a:pPr lvl="1"/>
            <a:r>
              <a:rPr lang="en-US" dirty="0"/>
              <a:t>Combining two unique and complex systems</a:t>
            </a:r>
          </a:p>
          <a:p>
            <a:r>
              <a:rPr lang="en-US" dirty="0"/>
              <a:t>Infinite loop in Training Data.</a:t>
            </a:r>
          </a:p>
          <a:p>
            <a:pPr lvl="1"/>
            <a:r>
              <a:rPr lang="en-US" dirty="0"/>
              <a:t>Solved with 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Dataloaders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5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D06D-BF1D-C047-6978-02B3B944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BAD9-DA65-8544-D636-361B2C7A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Domain </a:t>
            </a:r>
            <a:r>
              <a:rPr lang="en-US" dirty="0">
                <a:hlinkClick r:id="rId2"/>
              </a:rPr>
              <a:t>Our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9677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Calisto MT</vt:lpstr>
      <vt:lpstr>Univers Condensed</vt:lpstr>
      <vt:lpstr>ChronicleVTI</vt:lpstr>
      <vt:lpstr> UTA-Project 4  from lyrics to sound</vt:lpstr>
      <vt:lpstr>Overview</vt:lpstr>
      <vt:lpstr>DATA CLEANING</vt:lpstr>
      <vt:lpstr>ML_Model</vt:lpstr>
      <vt:lpstr>Creating the app</vt:lpstr>
      <vt:lpstr>Issues we encountered!</vt:lpstr>
      <vt:lpstr>Results!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UTA-Project 4  from lyrics to sound</dc:title>
  <dc:creator>Tyler Levie</dc:creator>
  <cp:lastModifiedBy>Bobby McGraw</cp:lastModifiedBy>
  <cp:revision>3</cp:revision>
  <dcterms:created xsi:type="dcterms:W3CDTF">2023-04-17T21:51:59Z</dcterms:created>
  <dcterms:modified xsi:type="dcterms:W3CDTF">2023-04-17T23:53:49Z</dcterms:modified>
</cp:coreProperties>
</file>