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83" r:id="rId5"/>
    <p:sldId id="277" r:id="rId6"/>
    <p:sldId id="278" r:id="rId7"/>
    <p:sldId id="279" r:id="rId8"/>
    <p:sldId id="280" r:id="rId9"/>
    <p:sldId id="281" r:id="rId10"/>
    <p:sldId id="282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7C35-A284-40CF-BB97-BBCCBA857655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A3A5A-4709-4AAB-BF9A-0D8C95A7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75896-A9CE-477B-9D8F-CA0FB2934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7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4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623D-CB23-4F12-9C4C-0E0B1F84827B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B7C1FC-8913-40F8-A9E5-6B9A9CC42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45F5-85AB-4141-A0BB-ED727F0A9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485748"/>
            <a:ext cx="8637073" cy="106532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Segoe Script" panose="030B0504020000000003" pitchFamily="66" charset="0"/>
                <a:cs typeface="Times New Roman" panose="02020603050405020304" pitchFamily="18" charset="0"/>
              </a:rPr>
              <a:t>GAME XẾP TRANH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AF7A-7DAA-41CE-9759-590DD8B26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153" y="3806411"/>
            <a:ext cx="7769243" cy="2302158"/>
          </a:xfrm>
        </p:spPr>
        <p:txBody>
          <a:bodyPr>
            <a:normAutofit/>
          </a:bodyPr>
          <a:lstStyle/>
          <a:p>
            <a:pPr lvl="8" algn="l"/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8" algn="l"/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8" algn="l"/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01/04/2020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E156E3-EADC-4516-A79F-1F7D93F2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17" y="0"/>
            <a:ext cx="2482392" cy="24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B443A2-F4D2-4C86-8EC0-6B47C2B85F3B}"/>
              </a:ext>
            </a:extLst>
          </p:cNvPr>
          <p:cNvSpPr txBox="1"/>
          <p:nvPr/>
        </p:nvSpPr>
        <p:spPr>
          <a:xfrm>
            <a:off x="198783" y="715764"/>
            <a:ext cx="4794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 = G + H: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	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manhattan_dist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Sqrt(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nb_misplaced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manhattan_dist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target)		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nb_misplaced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F6F2C-4A62-492E-B81E-249FE38F84EF}"/>
              </a:ext>
            </a:extLst>
          </p:cNvPr>
          <p:cNvSpPr txBox="1"/>
          <p:nvPr/>
        </p:nvSpPr>
        <p:spPr>
          <a:xfrm>
            <a:off x="198782" y="3279914"/>
            <a:ext cx="4794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node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= 0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Nb_misplaced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ô 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ô, ô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ô, ô 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ô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manhattan_dist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4,7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4.7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F8504A9-5B3A-4125-B37D-A53CDA06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27" y="129452"/>
            <a:ext cx="6335911" cy="6599095"/>
          </a:xfrm>
        </p:spPr>
      </p:pic>
    </p:spTree>
    <p:extLst>
      <p:ext uri="{BB962C8B-B14F-4D97-AF65-F5344CB8AC3E}">
        <p14:creationId xmlns:p14="http://schemas.microsoft.com/office/powerpoint/2010/main" val="153123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ECE-0033-493E-9D59-8BF024F3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6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endParaRPr lang="en-US" sz="6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7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59C7-8AC6-47BE-A5A2-8CA46258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0131"/>
            <a:ext cx="9603275" cy="103694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B28E-AD76-4678-BD1E-58A48B30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7080"/>
            <a:ext cx="9603275" cy="418078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8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BA4-A92D-42C3-8DDF-12E7B507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763944"/>
            <a:ext cx="5923721" cy="2092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3x3, 4x4, 5x5. Easy is default.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“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“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D935-A141-43F1-AD2E-EE827EAE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99" y="1970901"/>
            <a:ext cx="5128191" cy="2282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AC7C6-6AD3-4BA1-AAE6-8F4CAB3E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999" y="4862856"/>
            <a:ext cx="5128192" cy="11906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D8082B-AA47-431B-A5AA-1E83E4EDDC00}"/>
              </a:ext>
            </a:extLst>
          </p:cNvPr>
          <p:cNvSpPr txBox="1">
            <a:spLocks/>
          </p:cNvSpPr>
          <p:nvPr/>
        </p:nvSpPr>
        <p:spPr>
          <a:xfrm>
            <a:off x="357809" y="3811929"/>
            <a:ext cx="5738190" cy="2092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Note: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05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A81B12-E5F3-4338-AFEC-6CBC0FFD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“setup_Npuzzle.msi”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 -&gt; Next -&gt; Next -&gt; Close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“setup_Npuzzle.msi”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Puzzle_Kien_Tuan_BDATTT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6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BA4-A92D-42C3-8DDF-12E7B507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170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image_cell_list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null_cell_index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AE0F9-BBC1-46DF-9FB1-A9606B2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70" y="3947085"/>
            <a:ext cx="256054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BA4-A92D-42C3-8DDF-12E7B507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170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null_cell_index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C0535-F92B-4F30-A69A-7757B676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41" y="4101586"/>
            <a:ext cx="2476715" cy="24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B3061-45C3-47C4-9FFD-1879D5EE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94" y="4101586"/>
            <a:ext cx="2476715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BA4-A92D-42C3-8DDF-12E7B507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170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d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C0535-F92B-4F30-A69A-7757B676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41" y="4101586"/>
            <a:ext cx="2476715" cy="24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B3061-45C3-47C4-9FFD-1879D5EE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94" y="4101586"/>
            <a:ext cx="2476715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BA4-A92D-42C3-8DDF-12E7B507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1708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Check_win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max^2-1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(8, 15, 24),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bức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null”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image_cell_index.Value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max^2-1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(8, 15, 24)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Check_win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22217-C6DE-4EF3-94DF-E9491165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32" y="4101586"/>
            <a:ext cx="2545301" cy="252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98664-3956-44AD-BCC5-548129CD2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80" y="4101586"/>
            <a:ext cx="4701947" cy="2522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99787-DE31-4FF5-A565-82B168842478}"/>
              </a:ext>
            </a:extLst>
          </p:cNvPr>
          <p:cNvSpPr txBox="1"/>
          <p:nvPr/>
        </p:nvSpPr>
        <p:spPr>
          <a:xfrm>
            <a:off x="7312871" y="42257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66AD0-876F-46A5-A883-4A1A28BC7DED}"/>
              </a:ext>
            </a:extLst>
          </p:cNvPr>
          <p:cNvSpPr txBox="1"/>
          <p:nvPr/>
        </p:nvSpPr>
        <p:spPr>
          <a:xfrm>
            <a:off x="8087252" y="42334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EF7C2-31EA-433C-A79D-A22B074054DD}"/>
              </a:ext>
            </a:extLst>
          </p:cNvPr>
          <p:cNvSpPr txBox="1"/>
          <p:nvPr/>
        </p:nvSpPr>
        <p:spPr>
          <a:xfrm>
            <a:off x="8988937" y="42257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84ABA-95D2-4C9D-ACD1-FE2BFB7EEE8A}"/>
              </a:ext>
            </a:extLst>
          </p:cNvPr>
          <p:cNvSpPr txBox="1"/>
          <p:nvPr/>
        </p:nvSpPr>
        <p:spPr>
          <a:xfrm>
            <a:off x="7312871" y="50704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45128-AE0C-4814-8D38-90A794DE497B}"/>
              </a:ext>
            </a:extLst>
          </p:cNvPr>
          <p:cNvSpPr txBox="1"/>
          <p:nvPr/>
        </p:nvSpPr>
        <p:spPr>
          <a:xfrm>
            <a:off x="8173757" y="50704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4910B-9DC4-44FB-A3A1-5DAA222D7EA7}"/>
              </a:ext>
            </a:extLst>
          </p:cNvPr>
          <p:cNvSpPr txBox="1"/>
          <p:nvPr/>
        </p:nvSpPr>
        <p:spPr>
          <a:xfrm>
            <a:off x="8965046" y="50704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5352B-2FA6-4721-B5DD-72E0950E49B1}"/>
              </a:ext>
            </a:extLst>
          </p:cNvPr>
          <p:cNvSpPr txBox="1"/>
          <p:nvPr/>
        </p:nvSpPr>
        <p:spPr>
          <a:xfrm>
            <a:off x="7312871" y="58625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DF7CA-D08B-45BE-B84B-6BE5BEAD4889}"/>
              </a:ext>
            </a:extLst>
          </p:cNvPr>
          <p:cNvSpPr txBox="1"/>
          <p:nvPr/>
        </p:nvSpPr>
        <p:spPr>
          <a:xfrm>
            <a:off x="8173757" y="587293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9CB2C3-74A2-40D2-8773-D1D713CDF280}"/>
              </a:ext>
            </a:extLst>
          </p:cNvPr>
          <p:cNvSpPr txBox="1"/>
          <p:nvPr/>
        </p:nvSpPr>
        <p:spPr>
          <a:xfrm>
            <a:off x="8988937" y="5872935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64682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A4A2-CEF2-4729-BF4B-ED678829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cs typeface="Times New Roman" panose="02020603050405020304" pitchFamily="18" charset="0"/>
              </a:rPr>
              <a:t>ơ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BA4-A92D-42C3-8DDF-12E7B507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92282" cy="417170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“SOLUTION”,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 search algorithm.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node,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= 0)</a:t>
            </a:r>
          </a:p>
        </p:txBody>
      </p:sp>
    </p:spTree>
    <p:extLst>
      <p:ext uri="{BB962C8B-B14F-4D97-AF65-F5344CB8AC3E}">
        <p14:creationId xmlns:p14="http://schemas.microsoft.com/office/powerpoint/2010/main" val="5621784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538</TotalTime>
  <Words>1081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Segoe Script</vt:lpstr>
      <vt:lpstr>Symbol</vt:lpstr>
      <vt:lpstr>Times New Roman</vt:lpstr>
      <vt:lpstr>Gallery</vt:lpstr>
      <vt:lpstr>GAME XẾP TRANH</vt:lpstr>
      <vt:lpstr>Mục lục</vt:lpstr>
      <vt:lpstr>1. Cách chơi</vt:lpstr>
      <vt:lpstr>2. Cài đặt</vt:lpstr>
      <vt:lpstr>3. Cắt và đảo trộn ảnh. </vt:lpstr>
      <vt:lpstr>4. Sự kiện click chuột.  </vt:lpstr>
      <vt:lpstr>5. Sự kiện ấn phím mũi tên.   </vt:lpstr>
      <vt:lpstr>6. Điều kiện thắng.    </vt:lpstr>
      <vt:lpstr>7. Chế độ tự động chơi.   </vt:lpstr>
      <vt:lpstr>PowerPoint Presentation</vt:lpstr>
      <vt:lpstr>Cảm ơn vì đã theo dõi bài LÀM của chúng tôi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socket</dc:title>
  <dc:creator>PC</dc:creator>
  <cp:lastModifiedBy>admin</cp:lastModifiedBy>
  <cp:revision>48</cp:revision>
  <dcterms:created xsi:type="dcterms:W3CDTF">2019-11-13T02:13:44Z</dcterms:created>
  <dcterms:modified xsi:type="dcterms:W3CDTF">2020-05-16T02:32:19Z</dcterms:modified>
</cp:coreProperties>
</file>