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3"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a:extLst>
              <a:ext uri="{FF2B5EF4-FFF2-40B4-BE49-F238E27FC236}">
                <a16:creationId xmlns:a16="http://schemas.microsoft.com/office/drawing/2014/main" id="{200A4E63-D72F-485E-A519-177A878738CC}"/>
              </a:ext>
            </a:extLst>
          </p:cNvPr>
          <p:cNvGrpSpPr/>
          <p:nvPr/>
        </p:nvGrpSpPr>
        <p:grpSpPr>
          <a:xfrm>
            <a:off x="-98982" y="-104349"/>
            <a:ext cx="12408253" cy="7045442"/>
            <a:chOff x="-98982" y="-104349"/>
            <a:chExt cx="12408253" cy="7045442"/>
          </a:xfrm>
          <a:solidFill>
            <a:schemeClr val="bg1">
              <a:alpha val="15000"/>
            </a:schemeClr>
          </a:solidFill>
        </p:grpSpPr>
        <p:cxnSp>
          <p:nvCxnSpPr>
            <p:cNvPr id="208" name="Straight Connector 207">
              <a:extLst>
                <a:ext uri="{FF2B5EF4-FFF2-40B4-BE49-F238E27FC236}">
                  <a16:creationId xmlns:a16="http://schemas.microsoft.com/office/drawing/2014/main" id="{BBB6E2EF-B8C3-46E4-A8F8-86AA28D6AD3B}"/>
                </a:ext>
              </a:extLst>
            </p:cNvPr>
            <p:cNvCxnSpPr>
              <a:cxnSpLocks/>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86F963C-63A5-4D12-814C-8EAA75A388DC}"/>
                </a:ext>
              </a:extLst>
            </p:cNvPr>
            <p:cNvCxnSpPr>
              <a:cxnSpLocks/>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2491AAA-289A-4222-9F5E-85C4D7DA468E}"/>
                </a:ext>
              </a:extLst>
            </p:cNvPr>
            <p:cNvCxnSpPr>
              <a:cxnSpLocks/>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FE73F20-D398-406F-92B1-9E75831A8D08}"/>
                </a:ext>
              </a:extLst>
            </p:cNvPr>
            <p:cNvCxnSpPr>
              <a:cxnSpLocks/>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0933187-CE14-4EF2-9C71-90F0DD6CA0E8}"/>
                </a:ext>
              </a:extLst>
            </p:cNvPr>
            <p:cNvCxnSpPr>
              <a:cxnSpLocks/>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836300F-D5C8-4342-8BF8-30E4A6E3F160}"/>
                </a:ext>
              </a:extLst>
            </p:cNvPr>
            <p:cNvCxnSpPr>
              <a:cxnSpLocks/>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295EC29-3C09-451D-BCB5-073161CBC9D9}"/>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27FE7AB-3506-4332-AEC9-4C656BB6DFDC}"/>
                </a:ext>
              </a:extLst>
            </p:cNvPr>
            <p:cNvCxnSpPr>
              <a:cxnSpLocks/>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4B07AF8-DC7B-4F9D-A234-D8E4E2221F9C}"/>
                </a:ext>
              </a:extLst>
            </p:cNvPr>
            <p:cNvCxnSpPr>
              <a:cxnSpLocks/>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3FE0388-AE95-4F1C-90B7-2783896E9BF1}"/>
                </a:ext>
              </a:extLst>
            </p:cNvPr>
            <p:cNvCxnSpPr>
              <a:cxnSpLocks/>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22C6015-7AB7-4B2B-BA21-9F01C02587F2}"/>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019A150-3322-48A9-A7F1-73F29FC0C4C3}"/>
                </a:ext>
              </a:extLst>
            </p:cNvPr>
            <p:cNvCxnSpPr>
              <a:cxnSpLocks/>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5D7E85A-7160-462D-A5C4-B6F08E1F3D14}"/>
                </a:ext>
              </a:extLst>
            </p:cNvPr>
            <p:cNvCxnSpPr>
              <a:cxnSpLocks/>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371A1AC-99BF-4F22-B90C-BFF6342E05FA}"/>
                </a:ext>
              </a:extLst>
            </p:cNvPr>
            <p:cNvCxnSpPr>
              <a:cxnSpLocks/>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833196E-FC78-4139-8413-4DB1AF7637D4}"/>
                </a:ext>
              </a:extLst>
            </p:cNvPr>
            <p:cNvCxnSpPr>
              <a:cxnSpLocks/>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70C7CE7-E73F-487C-B1E9-7F335E9CFA05}"/>
                </a:ext>
              </a:extLst>
            </p:cNvPr>
            <p:cNvCxnSpPr>
              <a:cxnSpLocks/>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1EEA054-E237-4786-A34B-930BB30D233C}"/>
                </a:ext>
              </a:extLst>
            </p:cNvPr>
            <p:cNvCxnSpPr>
              <a:cxnSpLocks/>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C71DA0A-07D6-45F7-8084-47698FFF67E9}"/>
                </a:ext>
              </a:extLst>
            </p:cNvPr>
            <p:cNvCxnSpPr>
              <a:cxnSpLocks/>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45C2A01-8B23-44B9-B83F-F1D6A9BA86C4}"/>
                </a:ext>
              </a:extLst>
            </p:cNvPr>
            <p:cNvCxnSpPr>
              <a:cxnSpLocks/>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510B095-0440-4B7E-92EB-D6737995E8A8}"/>
                </a:ext>
              </a:extLst>
            </p:cNvPr>
            <p:cNvCxnSpPr>
              <a:cxnSpLocks/>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FFD8AA1-E7CB-447D-98A3-66137B20A633}"/>
                </a:ext>
              </a:extLst>
            </p:cNvPr>
            <p:cNvCxnSpPr>
              <a:cxnSpLocks/>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A2D1BEE-246E-4A63-B4F3-1ACF68DE5BC3}"/>
                </a:ext>
              </a:extLst>
            </p:cNvPr>
            <p:cNvCxnSpPr>
              <a:cxnSpLocks/>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36D4822-3EDF-4B16-8098-5EF29AFBF70F}"/>
                </a:ext>
              </a:extLst>
            </p:cNvPr>
            <p:cNvCxnSpPr>
              <a:cxnSpLocks/>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CB10847-0F2B-4FB3-87E7-573F0E20EEAA}"/>
                </a:ext>
              </a:extLst>
            </p:cNvPr>
            <p:cNvCxnSpPr>
              <a:cxnSpLocks/>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AB8D0DC-8C02-42AF-9D7F-0081CE5BBCA3}"/>
                </a:ext>
              </a:extLst>
            </p:cNvPr>
            <p:cNvCxnSpPr>
              <a:cxnSpLocks/>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699E9AD-1B29-460E-AC00-0F495400B060}"/>
                </a:ext>
              </a:extLst>
            </p:cNvPr>
            <p:cNvCxnSpPr>
              <a:cxnSpLocks/>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DA9D8D8-CCF8-414B-BE3E-01EEE95E837B}"/>
                </a:ext>
              </a:extLst>
            </p:cNvPr>
            <p:cNvCxnSpPr>
              <a:cxnSpLocks/>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88BC668-8084-42EA-93A9-26EBBFEF1328}"/>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D6E9A77-6167-47F9-96F5-DDB248990BBF}"/>
                </a:ext>
              </a:extLst>
            </p:cNvPr>
            <p:cNvCxnSpPr>
              <a:cxnSpLocks/>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625B105-56C7-4A68-97E9-A6B00CE6001E}"/>
                </a:ext>
              </a:extLst>
            </p:cNvPr>
            <p:cNvCxnSpPr>
              <a:cxnSpLocks/>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03AA84C-3E1C-4E6C-84F6-DBC5AC2A25A2}"/>
                </a:ext>
              </a:extLst>
            </p:cNvPr>
            <p:cNvCxnSpPr>
              <a:cxnSpLocks/>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A90964-4664-4663-813A-F89C30C7065F}"/>
                </a:ext>
              </a:extLst>
            </p:cNvPr>
            <p:cNvCxnSpPr>
              <a:cxnSpLocks/>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820CC6B-16CB-4644-B0EF-669591046E90}"/>
                </a:ext>
              </a:extLst>
            </p:cNvPr>
            <p:cNvCxnSpPr>
              <a:cxnSpLocks/>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110636A-3590-471B-8255-DC40DC8EC72F}"/>
                </a:ext>
              </a:extLst>
            </p:cNvPr>
            <p:cNvCxnSpPr>
              <a:cxnSpLocks/>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ED7780E-7203-4912-B158-322E0476B197}"/>
                </a:ext>
              </a:extLst>
            </p:cNvPr>
            <p:cNvCxnSpPr>
              <a:cxnSpLocks/>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C08BB1A-EEDC-46EB-899B-AFF4BE2E71EE}"/>
                </a:ext>
              </a:extLst>
            </p:cNvPr>
            <p:cNvCxnSpPr>
              <a:cxnSpLocks/>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8728695-FAA2-4121-884D-94D646E1F29F}"/>
                </a:ext>
              </a:extLst>
            </p:cNvPr>
            <p:cNvCxnSpPr>
              <a:cxnSpLocks/>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C94799C-C98F-45F8-A0D7-49E0CCB51743}"/>
                </a:ext>
              </a:extLst>
            </p:cNvPr>
            <p:cNvCxnSpPr>
              <a:cxnSpLocks/>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DBA2EA4-E8A8-439C-9AC8-086CCB6DF812}"/>
                </a:ext>
              </a:extLst>
            </p:cNvPr>
            <p:cNvCxnSpPr>
              <a:cxnSpLocks/>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A3F7C95-3C73-4E30-8001-6CDC3240ECA9}"/>
                </a:ext>
              </a:extLst>
            </p:cNvPr>
            <p:cNvCxnSpPr>
              <a:cxnSpLocks/>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13107E2-72F7-47F0-845A-E985F13BE0AD}"/>
                </a:ext>
              </a:extLst>
            </p:cNvPr>
            <p:cNvCxnSpPr>
              <a:cxnSpLocks/>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A0D651-D8E9-4D7A-A90B-A4C9D78F7203}"/>
                </a:ext>
              </a:extLst>
            </p:cNvPr>
            <p:cNvCxnSpPr>
              <a:cxnSpLocks/>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A0DFE76-E759-45CF-B71F-207080ABE0DA}"/>
                </a:ext>
              </a:extLst>
            </p:cNvPr>
            <p:cNvCxnSpPr>
              <a:cxnSpLocks/>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FD989F5-13F4-41FB-95DA-3C404E7919D5}"/>
                </a:ext>
              </a:extLst>
            </p:cNvPr>
            <p:cNvCxnSpPr>
              <a:cxnSpLocks/>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091DF46-D581-477F-9003-E34728971B52}"/>
                </a:ext>
              </a:extLst>
            </p:cNvPr>
            <p:cNvCxnSpPr>
              <a:cxnSpLocks/>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E2CAA6F-5CA2-41C9-AF96-6F4B3803CA3F}"/>
                </a:ext>
              </a:extLst>
            </p:cNvPr>
            <p:cNvCxnSpPr>
              <a:cxnSpLocks/>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11CCC39-45F6-4C8F-B703-FAC8862FECA1}"/>
                </a:ext>
              </a:extLst>
            </p:cNvPr>
            <p:cNvCxnSpPr>
              <a:cxnSpLocks/>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4B8B462-2E5D-4D02-9B0C-B0EA4C289DF1}"/>
                </a:ext>
              </a:extLst>
            </p:cNvPr>
            <p:cNvCxnSpPr>
              <a:cxnSpLocks/>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B8DD747-A0B4-4F68-BB83-E6A1EC39EF79}"/>
                </a:ext>
              </a:extLst>
            </p:cNvPr>
            <p:cNvCxnSpPr>
              <a:cxnSpLocks/>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60D4377-DEE9-407B-B486-F347E06571F0}"/>
                </a:ext>
              </a:extLst>
            </p:cNvPr>
            <p:cNvCxnSpPr>
              <a:cxnSpLocks/>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440C4B-1CC6-447B-8CAF-5F8B32445A1E}"/>
                </a:ext>
              </a:extLst>
            </p:cNvPr>
            <p:cNvCxnSpPr>
              <a:cxnSpLocks/>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3F1CFAA-C1D9-4102-B389-BB92B74922EB}"/>
                </a:ext>
              </a:extLst>
            </p:cNvPr>
            <p:cNvCxnSpPr>
              <a:cxnSpLocks/>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DA3A853-844C-4B6A-8852-AACE34DF7903}"/>
                </a:ext>
              </a:extLst>
            </p:cNvPr>
            <p:cNvCxnSpPr>
              <a:cxnSpLocks/>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0EBE8B9-5D6A-43E1-ACC9-3429EE8377B9}"/>
                </a:ext>
              </a:extLst>
            </p:cNvPr>
            <p:cNvCxnSpPr>
              <a:cxnSpLocks/>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3EA650-52B2-4426-BFB9-EF2D43ED7AD4}"/>
                </a:ext>
              </a:extLst>
            </p:cNvPr>
            <p:cNvCxnSpPr>
              <a:cxnSpLocks/>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1C77C70-84C3-4540-AF47-9BA1F84DC4B2}"/>
                </a:ext>
              </a:extLst>
            </p:cNvPr>
            <p:cNvCxnSpPr>
              <a:cxnSpLocks/>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857EB79D-7B0F-4333-9370-9CF8BD66F466}"/>
                </a:ext>
              </a:extLst>
            </p:cNvPr>
            <p:cNvCxnSpPr>
              <a:cxnSpLocks/>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850BE68-48FF-4ED1-819A-E233E01E42E7}"/>
                </a:ext>
              </a:extLst>
            </p:cNvPr>
            <p:cNvCxnSpPr>
              <a:cxnSpLocks/>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57EF113-9EA7-4B1A-AB64-C14E8B5B6974}"/>
                </a:ext>
              </a:extLst>
            </p:cNvPr>
            <p:cNvCxnSpPr>
              <a:cxnSpLocks/>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14D8A01-DC1B-4960-B2B1-D9A9F035DF12}"/>
                </a:ext>
              </a:extLst>
            </p:cNvPr>
            <p:cNvCxnSpPr>
              <a:cxnSpLocks/>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AFE05A2-7330-4871-9968-CF3EC70C1D29}"/>
                </a:ext>
              </a:extLst>
            </p:cNvPr>
            <p:cNvCxnSpPr>
              <a:cxnSpLocks/>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id="{165AF504-87C6-4089-AA4A-B2F711CCF216}"/>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0134DBCE-0922-4355-99A8-E70D2FED22A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9BD817EB-ADFE-4A82-A86F-D15F3E871C7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11C449C5-D818-4A53-AA0C-B43C1BAE0A54}"/>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B78B74E8-D2B9-4D5B-96CC-352A5ABCB740}"/>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C0C2052D-C865-4513-BAA7-8055113B32E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690B4E7A-99F4-41B3-B1BE-59E8567C6A8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95FDD210-525B-48EC-906B-C3F69F141B2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895CABF3-8B8F-4FBC-BEE8-6A9BA3E885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8E6449F1-A401-4B6A-BDD7-1057646EC4D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E0981AC-BBD9-4F6D-A68F-310B93EDE896}"/>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9D5473AE-BCA3-4557-BB00-669001FA35CC}"/>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6D9874BE-B9F5-4669-BA2C-341A0D97666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BA54964D-2909-476C-9849-395D9D049D2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C68D9E4D-FE8B-4D77-A257-33D4FB2D8F0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EC65FB0-9A51-4DB1-91E5-0133A28F2EB9}"/>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9766767C-CC74-4D34-AB10-B27263775378}"/>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563B17F0-6BB9-49B4-9E20-7CE82FDAF84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59509C90-3BA3-4A7C-97A4-779B9AC83AD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B5BA045B-97DA-43DF-957C-03C9585D8604}"/>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494C3BBD-EAFB-4DA4-AA47-88DA19156E65}"/>
                </a:ext>
              </a:extLst>
            </p:cNvPr>
            <p:cNvCxnSpPr>
              <a:cxnSpLocks/>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1C90B44-2740-4526-AC75-0A3C2F85492F}"/>
                </a:ext>
              </a:extLst>
            </p:cNvPr>
            <p:cNvCxnSpPr>
              <a:cxnSpLocks/>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F3883AF4-A78F-49BD-80DC-D2B1403DEC7B}"/>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ACDAF458-E86B-45D7-A01E-7F12959A13FF}"/>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EC97B69-CB2D-46B8-B073-D68D0AB91A51}"/>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D3D84CF-675F-4342-AFD4-8922CD4870E9}"/>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E705A4C-4701-4F5B-8096-E7991440A7E7}"/>
                </a:ext>
              </a:extLst>
            </p:cNvPr>
            <p:cNvCxnSpPr>
              <a:cxnSpLocks/>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9108169-D678-42F2-AD28-C845B0BB4C5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6A82A5C8-BC99-4CBF-BF94-8EFDDDDC185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6E30D4DF-1E68-44E9-ACB1-DE07F1D8DDE7}"/>
                </a:ext>
              </a:extLst>
            </p:cNvPr>
            <p:cNvCxnSpPr>
              <a:cxnSpLocks/>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535F8CA1-FB2A-4A91-8473-EE6DA84FD6C3}"/>
                </a:ext>
              </a:extLst>
            </p:cNvPr>
            <p:cNvCxnSpPr>
              <a:cxnSpLocks/>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745B344-A508-4035-87C9-150D0B702432}"/>
                </a:ext>
              </a:extLst>
            </p:cNvPr>
            <p:cNvCxnSpPr>
              <a:cxnSpLocks/>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78B42E0-776D-4A9B-946C-C3CB9193621A}"/>
                </a:ext>
              </a:extLst>
            </p:cNvPr>
            <p:cNvCxnSpPr>
              <a:cxnSpLocks/>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85FB381-2982-49DF-ADBF-479D0467A587}"/>
                </a:ext>
              </a:extLst>
            </p:cNvPr>
            <p:cNvCxnSpPr>
              <a:cxnSpLocks/>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1D79B91-42FB-4F9E-9F33-7ADBA54BB02C}"/>
                </a:ext>
              </a:extLst>
            </p:cNvPr>
            <p:cNvCxnSpPr>
              <a:cxnSpLocks/>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D8D73CA-9F59-403D-BAD7-08811345A223}"/>
                </a:ext>
              </a:extLst>
            </p:cNvPr>
            <p:cNvCxnSpPr>
              <a:cxnSpLocks/>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0F57B47-5446-41C8-82FE-6E135C7FB1F5}"/>
                </a:ext>
              </a:extLst>
            </p:cNvPr>
            <p:cNvCxnSpPr>
              <a:cxnSpLocks/>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5030092-0D50-4E29-BE59-400C4CF4ACA6}"/>
                </a:ext>
              </a:extLst>
            </p:cNvPr>
            <p:cNvCxnSpPr>
              <a:cxnSpLocks/>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10BEE63-2D5D-4E1C-A1B1-5C829360927B}"/>
                </a:ext>
              </a:extLst>
            </p:cNvPr>
            <p:cNvCxnSpPr>
              <a:cxnSpLocks/>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57DC970-A735-4D0A-A73D-40844A044779}"/>
                </a:ext>
              </a:extLst>
            </p:cNvPr>
            <p:cNvCxnSpPr>
              <a:cxnSpLocks/>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9D8B0CF-68C2-484C-8CA4-46246C56B7FD}"/>
                </a:ext>
              </a:extLst>
            </p:cNvPr>
            <p:cNvCxnSpPr>
              <a:cxnSpLocks/>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B3FCFECC-2433-4DD3-B3D4-A5E2DD066385}"/>
                </a:ext>
              </a:extLst>
            </p:cNvPr>
            <p:cNvCxnSpPr>
              <a:cxnSpLocks/>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AF48FE0-4BE1-492E-9982-8512802672D9}"/>
                </a:ext>
              </a:extLst>
            </p:cNvPr>
            <p:cNvCxnSpPr>
              <a:cxnSpLocks/>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F447B82-BA89-42CF-BA19-17606A0270F1}"/>
                </a:ext>
              </a:extLst>
            </p:cNvPr>
            <p:cNvCxnSpPr>
              <a:cxnSpLocks/>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BCECB7C-5F9C-48F1-A7E4-83A566681E2E}"/>
                </a:ext>
              </a:extLst>
            </p:cNvPr>
            <p:cNvCxnSpPr>
              <a:cxnSpLocks/>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42ABD9D-465B-47AD-BAC5-7B62782D6FA8}"/>
                </a:ext>
              </a:extLst>
            </p:cNvPr>
            <p:cNvCxnSpPr>
              <a:cxnSpLocks/>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9DFCADB-5B0F-4DE0-B2B3-C06E45F50902}"/>
                </a:ext>
              </a:extLst>
            </p:cNvPr>
            <p:cNvCxnSpPr>
              <a:cxnSpLocks/>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C45CE2F-0DDB-4F3A-850B-123BBEB23D5F}"/>
                </a:ext>
              </a:extLst>
            </p:cNvPr>
            <p:cNvCxnSpPr>
              <a:cxnSpLocks/>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315FF724-ECDE-47CB-8DBA-FF82141C27EC}"/>
                </a:ext>
              </a:extLst>
            </p:cNvPr>
            <p:cNvCxnSpPr>
              <a:cxnSpLocks/>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072E9F04-3A76-438E-AE5E-517519016F6F}"/>
                </a:ext>
              </a:extLst>
            </p:cNvPr>
            <p:cNvCxnSpPr>
              <a:cxnSpLocks/>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7A1564C-D2BD-4127-9843-1E1CED6072BE}"/>
                </a:ext>
              </a:extLst>
            </p:cNvPr>
            <p:cNvCxnSpPr>
              <a:cxnSpLocks/>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31A30EAD-F9F5-4ABB-8B14-81AA8F735631}"/>
                </a:ext>
              </a:extLst>
            </p:cNvPr>
            <p:cNvCxnSpPr>
              <a:cxnSpLocks/>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DBC893D-612C-4580-8A04-A2D98E24B3B5}"/>
                </a:ext>
              </a:extLst>
            </p:cNvPr>
            <p:cNvCxnSpPr>
              <a:cxnSpLocks/>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C35B929F-CB34-4720-95E0-F835520A64E8}"/>
                </a:ext>
              </a:extLst>
            </p:cNvPr>
            <p:cNvCxnSpPr>
              <a:cxnSpLocks/>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675BF93E-898B-41C0-8222-E2B9291C683E}"/>
                </a:ext>
              </a:extLst>
            </p:cNvPr>
            <p:cNvCxnSpPr>
              <a:cxnSpLocks/>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138A3D32-668D-47ED-B039-F5D323BC907A}"/>
                </a:ext>
              </a:extLst>
            </p:cNvPr>
            <p:cNvCxnSpPr>
              <a:cxnSpLocks/>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F6EEC507-0337-4D52-A149-AC3121803A5E}"/>
                </a:ext>
              </a:extLst>
            </p:cNvPr>
            <p:cNvCxnSpPr>
              <a:cxnSpLocks/>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B14444C-F8A2-4D69-85B4-D7945F76E80A}"/>
                </a:ext>
              </a:extLst>
            </p:cNvPr>
            <p:cNvCxnSpPr>
              <a:cxnSpLocks/>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24E1741-DA2C-4FEB-A835-6D811698BA7B}"/>
                </a:ext>
              </a:extLst>
            </p:cNvPr>
            <p:cNvCxnSpPr>
              <a:cxnSpLocks/>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FC97A3B-281E-4D29-B3F7-B26D29EBA782}"/>
                </a:ext>
              </a:extLst>
            </p:cNvPr>
            <p:cNvCxnSpPr>
              <a:cxnSpLocks/>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54FF3A0-EF86-4EAF-B1A0-6DECE614DAF7}"/>
                </a:ext>
              </a:extLst>
            </p:cNvPr>
            <p:cNvCxnSpPr>
              <a:cxnSpLocks/>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457C126-B9E9-4644-9BDC-0C0D11F28265}"/>
                </a:ext>
              </a:extLst>
            </p:cNvPr>
            <p:cNvCxnSpPr>
              <a:cxnSpLocks/>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6567BCB-36FF-4E11-B2D2-C759CF5B3FED}"/>
                </a:ext>
              </a:extLst>
            </p:cNvPr>
            <p:cNvCxnSpPr>
              <a:cxnSpLocks/>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E6914467-DB30-4F6F-8A4C-DA63B0349B86}"/>
                </a:ext>
              </a:extLst>
            </p:cNvPr>
            <p:cNvCxnSpPr>
              <a:cxnSpLocks/>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75D3032-228A-4AD2-AE93-FA5C4E8F98A2}"/>
                </a:ext>
              </a:extLst>
            </p:cNvPr>
            <p:cNvCxnSpPr>
              <a:cxnSpLocks/>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05B22E8A-33A9-44A2-9D2F-F8266ECE12B4}"/>
                </a:ext>
              </a:extLst>
            </p:cNvPr>
            <p:cNvCxnSpPr>
              <a:cxnSpLocks/>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1E5FD5BE-5282-4D7F-87C2-BBAFCB05E3EE}"/>
                </a:ext>
              </a:extLst>
            </p:cNvPr>
            <p:cNvCxnSpPr>
              <a:cxnSpLocks/>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B677181-A885-443C-8BB9-35444E6EF8EC}"/>
                </a:ext>
              </a:extLst>
            </p:cNvPr>
            <p:cNvCxnSpPr>
              <a:cxnSpLocks/>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CD8AF65-85A7-4CF8-A1B9-CB8FB05A486D}"/>
                </a:ext>
              </a:extLst>
            </p:cNvPr>
            <p:cNvCxnSpPr>
              <a:cxnSpLocks/>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1D1B3C32-80BB-4CA6-9944-E0918C3B734A}"/>
                </a:ext>
              </a:extLst>
            </p:cNvPr>
            <p:cNvCxnSpPr>
              <a:cxnSpLocks/>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5882E4BB-DB6C-4A76-9695-AD69816AD3A2}"/>
                </a:ext>
              </a:extLst>
            </p:cNvPr>
            <p:cNvCxnSpPr>
              <a:cxnSpLocks/>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4902587-194F-43AA-8125-9F1EB46E9E6B}"/>
                </a:ext>
              </a:extLst>
            </p:cNvPr>
            <p:cNvCxnSpPr>
              <a:cxnSpLocks/>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358B3EB9-CAD2-49B2-9095-3C8EEE7926F2}"/>
                </a:ext>
              </a:extLst>
            </p:cNvPr>
            <p:cNvCxnSpPr>
              <a:cxnSpLocks/>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627154F2-DCE7-48B9-B153-91972B553DF1}"/>
                </a:ext>
              </a:extLst>
            </p:cNvPr>
            <p:cNvCxnSpPr>
              <a:cxnSpLocks/>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1EB2DE54-DB1E-4193-8107-8A74DD9650F6}"/>
                </a:ext>
              </a:extLst>
            </p:cNvPr>
            <p:cNvCxnSpPr>
              <a:cxnSpLocks/>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DAC79133-16B5-48F3-B6C2-71C04A00F0F6}"/>
                </a:ext>
              </a:extLst>
            </p:cNvPr>
            <p:cNvCxnSpPr>
              <a:cxnSpLocks/>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4B2CDF9-39A8-4BE8-A7B7-C26EC9E91221}"/>
                </a:ext>
              </a:extLst>
            </p:cNvPr>
            <p:cNvCxnSpPr>
              <a:cxnSpLocks/>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2990E60-DFB8-4118-AB73-44F155EC2500}"/>
                </a:ext>
              </a:extLst>
            </p:cNvPr>
            <p:cNvCxnSpPr>
              <a:cxnSpLocks/>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668EB57-48E0-4065-8D2C-F71BBACFF3E8}"/>
                </a:ext>
              </a:extLst>
            </p:cNvPr>
            <p:cNvCxnSpPr>
              <a:cxnSpLocks/>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DF1FBD4-D6D1-42AE-BF95-C4F11DF948AA}"/>
                </a:ext>
              </a:extLst>
            </p:cNvPr>
            <p:cNvCxnSpPr>
              <a:cxnSpLocks/>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8B912F1-A8BF-476C-9C3D-1B577E2D26C6}"/>
                </a:ext>
              </a:extLst>
            </p:cNvPr>
            <p:cNvCxnSpPr>
              <a:cxnSpLocks/>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a:extLst>
                <a:ext uri="{FF2B5EF4-FFF2-40B4-BE49-F238E27FC236}">
                  <a16:creationId xmlns:a16="http://schemas.microsoft.com/office/drawing/2014/main" id="{E96A9BFA-4CD8-4DB0-9228-9696ED94FB7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0669F18F-8FD3-4047-8020-609BD69FC76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CF7FB4A6-04F8-4176-AE7D-E580036820C3}"/>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id="{9703BC95-7104-4DB4-9AD1-3BF8BB5C7287}"/>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CDF01970-5CFC-49F6-8903-B56AC9549A9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226F2E08-6904-4F19-A987-728258C7E22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4DAD8771-49A0-43DA-9264-61AACDA6CF5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D5CB5A83-82EA-4784-BED7-6EAFCB912F61}"/>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1398461F-8D64-44A7-B358-4130478298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6328F77-F24D-4FD2-885F-C82EEBE3BB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E1BE2185-B08F-4C1D-9574-206393EB0F8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470962A7-6557-4983-8E41-C5DB5235AEBB}"/>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26A04628-7DF3-4C8C-A143-D0407063E401}"/>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3F011AAD-7FE5-4E00-B4FB-06A3FC5F41B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014E5DB5-D091-4270-AF79-6247CD2AB4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3AF0AAEC-CEA1-4FAB-A952-A6A05D2D7A7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a:extLst>
                <a:ext uri="{FF2B5EF4-FFF2-40B4-BE49-F238E27FC236}">
                  <a16:creationId xmlns:a16="http://schemas.microsoft.com/office/drawing/2014/main" id="{A0F0CE9E-D32E-48CA-9E15-B19C238CE89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a:extLst>
                <a:ext uri="{FF2B5EF4-FFF2-40B4-BE49-F238E27FC236}">
                  <a16:creationId xmlns:a16="http://schemas.microsoft.com/office/drawing/2014/main" id="{EA1BF35A-4C40-4AA1-AD07-6A0466D20438}"/>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AE910EAE-B3BF-4238-803F-C58499B33B75}"/>
                </a:ext>
              </a:extLst>
            </p:cNvPr>
            <p:cNvCxnSpPr>
              <a:cxnSpLocks/>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5A30F1F2-59AF-4ED1-8F6B-9911422A58AE}"/>
                </a:ext>
              </a:extLst>
            </p:cNvPr>
            <p:cNvCxnSpPr>
              <a:cxnSpLocks/>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6DE8F54-1606-4C14-9448-5A298ACA11A6}"/>
                </a:ext>
              </a:extLst>
            </p:cNvPr>
            <p:cNvCxnSpPr>
              <a:cxnSpLocks/>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C33D342E-FE59-425E-AF33-D0D9E147BB57}"/>
                </a:ext>
              </a:extLst>
            </p:cNvPr>
            <p:cNvCxnSpPr>
              <a:cxnSpLocks/>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C5F695CD-3EA0-437D-8AEA-973FF6FC73F3}"/>
                </a:ext>
              </a:extLst>
            </p:cNvPr>
            <p:cNvCxnSpPr>
              <a:cxnSpLocks/>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B0553EA-5F7F-4866-9F98-B34213D2C595}"/>
                </a:ext>
              </a:extLst>
            </p:cNvPr>
            <p:cNvCxnSpPr>
              <a:cxnSpLocks/>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E6702C4B-EF1D-4452-B40F-0C0C9D9553D2}"/>
                </a:ext>
              </a:extLst>
            </p:cNvPr>
            <p:cNvCxnSpPr>
              <a:cxnSpLocks/>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EB187D56-C66A-4513-9774-ECC7A8A23E73}"/>
                </a:ext>
              </a:extLst>
            </p:cNvPr>
            <p:cNvCxnSpPr>
              <a:cxnSpLocks/>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9ECC849-1F24-4989-B5B1-BCC1C0EDA75F}"/>
                </a:ext>
              </a:extLst>
            </p:cNvPr>
            <p:cNvCxnSpPr>
              <a:cxnSpLocks/>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ADE5DDE3-D8DD-4458-8EF0-F1124B25CBB1}"/>
                </a:ext>
              </a:extLst>
            </p:cNvPr>
            <p:cNvCxnSpPr>
              <a:cxnSpLocks/>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BD6AE4D0-672A-4C4D-A1BA-4A3C1A7FB06C}"/>
                </a:ext>
              </a:extLst>
            </p:cNvPr>
            <p:cNvCxnSpPr>
              <a:cxnSpLocks/>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630176A-858D-4963-A9F3-2C6C252ECEF7}"/>
                </a:ext>
              </a:extLst>
            </p:cNvPr>
            <p:cNvCxnSpPr>
              <a:cxnSpLocks/>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D7373297-B00D-497A-A229-7398851AB3CC}"/>
                </a:ext>
              </a:extLst>
            </p:cNvPr>
            <p:cNvCxnSpPr>
              <a:cxnSpLocks/>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F3F5600A-CF44-45B7-BA45-778478D29A85}"/>
                </a:ext>
              </a:extLst>
            </p:cNvPr>
            <p:cNvCxnSpPr>
              <a:cxnSpLocks/>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072E4473-78C2-4A9F-BEC7-2DB18701BBAA}"/>
                </a:ext>
              </a:extLst>
            </p:cNvPr>
            <p:cNvCxnSpPr>
              <a:cxnSpLocks/>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2FBBEE8-E9D1-4D57-A6E0-23CF5927D2FD}"/>
                </a:ext>
              </a:extLst>
            </p:cNvPr>
            <p:cNvCxnSpPr>
              <a:cxnSpLocks/>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5B8A0BFD-7E9D-4B25-B417-DCF51DDA52DD}"/>
                </a:ext>
              </a:extLst>
            </p:cNvPr>
            <p:cNvCxnSpPr>
              <a:cxnSpLocks/>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a:extLst>
                <a:ext uri="{FF2B5EF4-FFF2-40B4-BE49-F238E27FC236}">
                  <a16:creationId xmlns:a16="http://schemas.microsoft.com/office/drawing/2014/main" id="{262F8CA6-0ACE-4B94-B93A-1114576EA092}"/>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9E5CF673-9B10-43C9-BEB4-11910C422351}"/>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C8DC166-FD10-4A7D-9BF8-1FBB0A08040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EA7CAB2F-1BAB-4B74-9E8A-D8633946D30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D8B37EF9-E928-457F-B5E4-A397792692E6}"/>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id="{13499771-83BD-4845-9584-20184AABC53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50FB317B-19D5-496F-8B64-E6599CFC43DF}"/>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a:extLst>
                <a:ext uri="{FF2B5EF4-FFF2-40B4-BE49-F238E27FC236}">
                  <a16:creationId xmlns:a16="http://schemas.microsoft.com/office/drawing/2014/main" id="{C5588227-0936-4794-B64C-7E3B055B0583}"/>
                </a:ext>
              </a:extLst>
            </p:cNvPr>
            <p:cNvCxnSpPr>
              <a:cxnSpLocks/>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9CE0C9D-C1EB-4B8A-8EAA-30AC43E10C84}"/>
                </a:ext>
              </a:extLst>
            </p:cNvPr>
            <p:cNvCxnSpPr>
              <a:cxnSpLocks/>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id="{1145B869-42AC-48D1-A2D6-C9E2DF013C5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a:extLst>
                <a:ext uri="{FF2B5EF4-FFF2-40B4-BE49-F238E27FC236}">
                  <a16:creationId xmlns:a16="http://schemas.microsoft.com/office/drawing/2014/main" id="{41279562-33C3-456A-B014-21A1EE31ED39}"/>
                </a:ext>
              </a:extLst>
            </p:cNvPr>
            <p:cNvCxnSpPr>
              <a:cxnSpLocks/>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5E72AE42-943D-427D-9FFF-24011AEC2A4D}"/>
                </a:ext>
              </a:extLst>
            </p:cNvPr>
            <p:cNvCxnSpPr>
              <a:cxnSpLocks/>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0F5EA94-DDD0-49EF-B0AC-E9FD466BEB2F}"/>
                </a:ext>
              </a:extLst>
            </p:cNvPr>
            <p:cNvCxnSpPr>
              <a:cxnSpLocks/>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B03B9460-E61C-4905-A0D2-13D9F3ABC2BC}"/>
                </a:ext>
              </a:extLst>
            </p:cNvPr>
            <p:cNvCxnSpPr>
              <a:cxnSpLocks/>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a:extLst>
                <a:ext uri="{FF2B5EF4-FFF2-40B4-BE49-F238E27FC236}">
                  <a16:creationId xmlns:a16="http://schemas.microsoft.com/office/drawing/2014/main" id="{B48E1F4B-B05D-4EF5-B60A-7DF24FB0AEC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a:extLst>
                <a:ext uri="{FF2B5EF4-FFF2-40B4-BE49-F238E27FC236}">
                  <a16:creationId xmlns:a16="http://schemas.microsoft.com/office/drawing/2014/main" id="{8F6A7398-0615-4C2E-AD11-036208C72539}"/>
                </a:ext>
              </a:extLst>
            </p:cNvPr>
            <p:cNvCxnSpPr>
              <a:cxnSpLocks/>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ED0D4CA7-7C96-4E3A-BF6F-58119CC8E71C}"/>
                </a:ext>
              </a:extLst>
            </p:cNvPr>
            <p:cNvCxnSpPr>
              <a:cxnSpLocks/>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28DB31F4-4260-47C7-93D1-CFE9BFF26A34}"/>
                </a:ext>
              </a:extLst>
            </p:cNvPr>
            <p:cNvCxnSpPr>
              <a:cxnSpLocks/>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283B6F5-2650-4588-BA36-9F2679035470}"/>
                </a:ext>
              </a:extLst>
            </p:cNvPr>
            <p:cNvCxnSpPr>
              <a:cxnSpLocks/>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A7EA5F8D-FBD6-47A0-BD62-DC3409EFBF77}"/>
                </a:ext>
              </a:extLst>
            </p:cNvPr>
            <p:cNvCxnSpPr>
              <a:cxnSpLocks/>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14E3D84B-C8ED-452F-8054-37C087758471}"/>
                </a:ext>
              </a:extLst>
            </p:cNvPr>
            <p:cNvCxnSpPr>
              <a:cxnSpLocks/>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31B9E3BA-1507-4D20-90EE-D67CD68FB68A}"/>
                </a:ext>
              </a:extLst>
            </p:cNvPr>
            <p:cNvCxnSpPr>
              <a:cxnSpLocks/>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8E0857B-4F98-4D35-B11A-4F856EE983E3}"/>
                </a:ext>
              </a:extLst>
            </p:cNvPr>
            <p:cNvCxnSpPr>
              <a:cxnSpLocks/>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93FB0842-EE1C-49CB-9DAC-ED04C4F6A458}"/>
                </a:ext>
              </a:extLst>
            </p:cNvPr>
            <p:cNvCxnSpPr>
              <a:cxnSpLocks/>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4E4F6425-6A0A-4BA1-B83C-B6A34636F088}"/>
                </a:ext>
              </a:extLst>
            </p:cNvPr>
            <p:cNvCxnSpPr>
              <a:cxnSpLocks/>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11A052F-6788-4719-8704-52ED1B156537}"/>
                </a:ext>
              </a:extLst>
            </p:cNvPr>
            <p:cNvCxnSpPr>
              <a:cxnSpLocks/>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A41C2A34-1AC5-49C4-9403-C188E32FF335}"/>
                </a:ext>
              </a:extLst>
            </p:cNvPr>
            <p:cNvCxnSpPr>
              <a:cxnSpLocks/>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284A6228-46F1-42EE-B3E5-B19C320CC6B7}"/>
                </a:ext>
              </a:extLst>
            </p:cNvPr>
            <p:cNvCxnSpPr>
              <a:cxnSpLocks/>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CBE7CCA-4E38-44BD-8AAE-A21E0CDCB91C}"/>
                </a:ext>
              </a:extLst>
            </p:cNvPr>
            <p:cNvCxnSpPr>
              <a:cxnSpLocks/>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B0C58F6D-843A-40C2-8C7D-8DB3E0065C49}"/>
                </a:ext>
              </a:extLst>
            </p:cNvPr>
            <p:cNvCxnSpPr>
              <a:cxnSpLocks/>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09A3FDCF-1492-43EA-BEA4-C46950864ACC}"/>
                </a:ext>
              </a:extLst>
            </p:cNvPr>
            <p:cNvCxnSpPr>
              <a:cxnSpLocks/>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a:extLst>
                <a:ext uri="{FF2B5EF4-FFF2-40B4-BE49-F238E27FC236}">
                  <a16:creationId xmlns:a16="http://schemas.microsoft.com/office/drawing/2014/main" id="{7FA7E9B8-0FB9-4838-B373-C6FA3E98D01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D15BE985-1AA5-4A4A-8702-D210C650B9F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D0EBBB2B-36AF-42C3-B3D7-8A5CBE6F6D8A}"/>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a:extLst>
                <a:ext uri="{FF2B5EF4-FFF2-40B4-BE49-F238E27FC236}">
                  <a16:creationId xmlns:a16="http://schemas.microsoft.com/office/drawing/2014/main" id="{3EE13138-BBAE-461C-BF11-67AEDD0EA240}"/>
                </a:ext>
              </a:extLst>
            </p:cNvPr>
            <p:cNvCxnSpPr>
              <a:cxnSpLocks/>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D0C60D8F-5A35-42B6-8004-0359B1FA59C1}"/>
                </a:ext>
              </a:extLst>
            </p:cNvPr>
            <p:cNvCxnSpPr>
              <a:cxnSpLocks/>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1017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5407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mp; Contents Layout">
    <p:spTree>
      <p:nvGrpSpPr>
        <p:cNvPr id="1" name=""/>
        <p:cNvGrpSpPr/>
        <p:nvPr/>
      </p:nvGrpSpPr>
      <p:grpSpPr>
        <a:xfrm>
          <a:off x="0" y="0"/>
          <a:ext cx="0" cy="0"/>
          <a:chOff x="0" y="0"/>
          <a:chExt cx="0" cy="0"/>
        </a:xfrm>
      </p:grpSpPr>
      <p:sp>
        <p:nvSpPr>
          <p:cNvPr id="5" name="Picture Placeholder 2"/>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73849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65B68A5-1A0D-4629-A391-F45CB58623B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8" name="Straight Connector 7">
              <a:extLst>
                <a:ext uri="{FF2B5EF4-FFF2-40B4-BE49-F238E27FC236}">
                  <a16:creationId xmlns:a16="http://schemas.microsoft.com/office/drawing/2014/main" id="{F69C8F55-AB5F-4478-8A1E-A897E01F16E8}"/>
                </a:ext>
              </a:extLst>
            </p:cNvPr>
            <p:cNvCxnSpPr>
              <a:cxnSpLocks/>
              <a:stCxn id="71" idx="7"/>
              <a:endCxn id="6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667D34-7080-464A-B079-AE8EF61916FB}"/>
                </a:ext>
              </a:extLst>
            </p:cNvPr>
            <p:cNvCxnSpPr>
              <a:cxnSpLocks/>
              <a:stCxn id="69" idx="4"/>
              <a:endCxn id="8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FED032-CE56-4602-9DBB-39F1C3BC302C}"/>
                </a:ext>
              </a:extLst>
            </p:cNvPr>
            <p:cNvCxnSpPr>
              <a:cxnSpLocks/>
              <a:stCxn id="74" idx="2"/>
              <a:endCxn id="8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0DB2D11-1230-4F48-95E8-7D8A463C84D1}"/>
                </a:ext>
              </a:extLst>
            </p:cNvPr>
            <p:cNvCxnSpPr>
              <a:cxnSpLocks/>
              <a:stCxn id="88" idx="5"/>
              <a:endCxn id="7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CD28A4-63E4-4E98-800E-20277A083A4A}"/>
                </a:ext>
              </a:extLst>
            </p:cNvPr>
            <p:cNvCxnSpPr>
              <a:cxnSpLocks/>
              <a:stCxn id="69" idx="5"/>
              <a:endCxn id="8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51F43B-6E88-424B-8063-8332F4777135}"/>
                </a:ext>
              </a:extLst>
            </p:cNvPr>
            <p:cNvCxnSpPr>
              <a:cxnSpLocks/>
              <a:stCxn id="74" idx="0"/>
              <a:endCxn id="8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5EF3DB-B762-4082-8204-2100AA80CCED}"/>
                </a:ext>
              </a:extLst>
            </p:cNvPr>
            <p:cNvCxnSpPr>
              <a:cxnSpLocks/>
              <a:stCxn id="88" idx="3"/>
              <a:endCxn id="8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22F1FB-EE4B-433F-91B0-B25294CC0FCA}"/>
                </a:ext>
              </a:extLst>
            </p:cNvPr>
            <p:cNvCxnSpPr>
              <a:cxnSpLocks/>
              <a:stCxn id="194" idx="7"/>
              <a:endCxn id="7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0CED0E-48DD-470B-9366-527079E702C4}"/>
                </a:ext>
              </a:extLst>
            </p:cNvPr>
            <p:cNvCxnSpPr>
              <a:cxnSpLocks/>
              <a:stCxn id="74" idx="7"/>
              <a:endCxn id="7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E5CDB9D-563D-4087-80E6-6043B83EC512}"/>
                </a:ext>
              </a:extLst>
            </p:cNvPr>
            <p:cNvCxnSpPr>
              <a:cxnSpLocks/>
              <a:stCxn id="7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480C79-C143-45EA-811E-F3C2A4AA446B}"/>
                </a:ext>
              </a:extLst>
            </p:cNvPr>
            <p:cNvCxnSpPr>
              <a:cxnSpLocks/>
              <a:stCxn id="88" idx="6"/>
              <a:endCxn id="8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382167-B1B0-4B1C-8D31-C21E3DBE521E}"/>
                </a:ext>
              </a:extLst>
            </p:cNvPr>
            <p:cNvCxnSpPr>
              <a:cxnSpLocks/>
              <a:stCxn id="73" idx="0"/>
              <a:endCxn id="8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FE6EA8-886D-4906-A854-91ADAEA32BFA}"/>
                </a:ext>
              </a:extLst>
            </p:cNvPr>
            <p:cNvCxnSpPr>
              <a:cxnSpLocks/>
              <a:stCxn id="87" idx="6"/>
              <a:endCxn id="7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DBAEFA-8BFE-4B14-9F04-4D3BE1AD85E2}"/>
                </a:ext>
              </a:extLst>
            </p:cNvPr>
            <p:cNvCxnSpPr>
              <a:cxnSpLocks/>
              <a:stCxn id="75" idx="0"/>
              <a:endCxn id="7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5BB2B5-723C-4239-A1D8-92DC38E7281D}"/>
                </a:ext>
              </a:extLst>
            </p:cNvPr>
            <p:cNvCxnSpPr>
              <a:cxnSpLocks/>
              <a:stCxn id="78" idx="1"/>
              <a:endCxn id="7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6586A2-54F1-416F-BB19-F2E70B1581FB}"/>
                </a:ext>
              </a:extLst>
            </p:cNvPr>
            <p:cNvCxnSpPr>
              <a:cxnSpLocks/>
              <a:stCxn id="78" idx="0"/>
              <a:endCxn id="7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705E998-9952-4E9E-BA54-7C5EC2562AD8}"/>
                </a:ext>
              </a:extLst>
            </p:cNvPr>
            <p:cNvCxnSpPr>
              <a:cxnSpLocks/>
              <a:stCxn id="77" idx="2"/>
              <a:endCxn id="7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FDB1C2C-DD63-45D1-8F56-9A5A46088805}"/>
                </a:ext>
              </a:extLst>
            </p:cNvPr>
            <p:cNvCxnSpPr>
              <a:cxnSpLocks/>
              <a:stCxn id="77" idx="7"/>
              <a:endCxn id="21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0F2346-F8D1-45E9-8253-660DECA2532B}"/>
                </a:ext>
              </a:extLst>
            </p:cNvPr>
            <p:cNvCxnSpPr>
              <a:cxnSpLocks/>
              <a:stCxn id="77" idx="6"/>
              <a:endCxn id="8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147CED-9995-4DF7-B14B-90EF113315C0}"/>
                </a:ext>
              </a:extLst>
            </p:cNvPr>
            <p:cNvCxnSpPr>
              <a:cxnSpLocks/>
              <a:stCxn id="84" idx="7"/>
              <a:endCxn id="8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2DA355-A2BA-4435-8D7B-2531073C7656}"/>
                </a:ext>
              </a:extLst>
            </p:cNvPr>
            <p:cNvCxnSpPr>
              <a:cxnSpLocks/>
              <a:stCxn id="70" idx="0"/>
              <a:endCxn id="6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C4B24E-A6BA-4AA8-9EE9-5DA1B0EF468B}"/>
                </a:ext>
              </a:extLst>
            </p:cNvPr>
            <p:cNvCxnSpPr>
              <a:cxnSpLocks/>
              <a:stCxn id="86" idx="2"/>
              <a:endCxn id="7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BCC5EAE-C18E-49EF-9E75-4625B8B8071A}"/>
                </a:ext>
              </a:extLst>
            </p:cNvPr>
            <p:cNvCxnSpPr>
              <a:cxnSpLocks/>
              <a:stCxn id="73" idx="1"/>
              <a:endCxn id="7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113A0-24AB-42BE-9F57-DF6FCD54971B}"/>
                </a:ext>
              </a:extLst>
            </p:cNvPr>
            <p:cNvCxnSpPr>
              <a:cxnSpLocks/>
              <a:stCxn id="72" idx="7"/>
              <a:endCxn id="7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45D4DC-CE0E-42EA-BCFC-868036CF78AF}"/>
                </a:ext>
              </a:extLst>
            </p:cNvPr>
            <p:cNvCxnSpPr>
              <a:cxnSpLocks/>
              <a:stCxn id="71" idx="6"/>
              <a:endCxn id="7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F1C3049-9514-453F-8143-182C7007B0E5}"/>
                </a:ext>
              </a:extLst>
            </p:cNvPr>
            <p:cNvCxnSpPr>
              <a:cxnSpLocks/>
              <a:stCxn id="91" idx="7"/>
              <a:endCxn id="7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C1C005-92F2-45D5-9C6D-2B15DFEBB885}"/>
                </a:ext>
              </a:extLst>
            </p:cNvPr>
            <p:cNvCxnSpPr>
              <a:cxnSpLocks/>
              <a:stCxn id="91" idx="6"/>
              <a:endCxn id="7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1650BB-A6A1-424F-80DF-62087E046F01}"/>
                </a:ext>
              </a:extLst>
            </p:cNvPr>
            <p:cNvCxnSpPr>
              <a:cxnSpLocks/>
              <a:stCxn id="9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2441BA8-0F57-4FF4-9D35-BA57DC4E1346}"/>
                </a:ext>
              </a:extLst>
            </p:cNvPr>
            <p:cNvCxnSpPr>
              <a:cxnSpLocks/>
              <a:stCxn id="7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4F069C-F2CE-4656-BA7A-43BE121EA9D6}"/>
                </a:ext>
              </a:extLst>
            </p:cNvPr>
            <p:cNvCxnSpPr>
              <a:cxnSpLocks/>
              <a:stCxn id="7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1F8F283-B356-49E0-B03A-45A5C3E42BB0}"/>
                </a:ext>
              </a:extLst>
            </p:cNvPr>
            <p:cNvCxnSpPr>
              <a:cxnSpLocks/>
              <a:stCxn id="7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ABF57A-DA50-4271-B30D-508534B28C48}"/>
                </a:ext>
              </a:extLst>
            </p:cNvPr>
            <p:cNvCxnSpPr>
              <a:cxnSpLocks/>
              <a:stCxn id="72" idx="6"/>
              <a:endCxn id="7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6839555-7A25-4F55-922B-D7C5B27E047E}"/>
                </a:ext>
              </a:extLst>
            </p:cNvPr>
            <p:cNvCxnSpPr>
              <a:cxnSpLocks/>
              <a:stCxn id="73" idx="6"/>
              <a:endCxn id="7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384317B-403A-4D73-BD40-64BE4E374093}"/>
                </a:ext>
              </a:extLst>
            </p:cNvPr>
            <p:cNvCxnSpPr>
              <a:cxnSpLocks/>
              <a:stCxn id="75" idx="2"/>
              <a:endCxn id="7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08BB30-379C-4720-A3D6-91E060C175D2}"/>
                </a:ext>
              </a:extLst>
            </p:cNvPr>
            <p:cNvCxnSpPr>
              <a:cxnSpLocks/>
              <a:stCxn id="96" idx="0"/>
              <a:endCxn id="7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FE1288-E26F-4EF8-9E6E-372326963D76}"/>
                </a:ext>
              </a:extLst>
            </p:cNvPr>
            <p:cNvCxnSpPr>
              <a:cxnSpLocks/>
              <a:endCxn id="7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025BA38-47CE-453D-89B8-8041CBF814FB}"/>
                </a:ext>
              </a:extLst>
            </p:cNvPr>
            <p:cNvCxnSpPr>
              <a:cxnSpLocks/>
              <a:stCxn id="96" idx="2"/>
              <a:endCxn id="7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C3E25F9-43F3-4F26-8308-B7CA3657C570}"/>
                </a:ext>
              </a:extLst>
            </p:cNvPr>
            <p:cNvCxnSpPr>
              <a:cxnSpLocks/>
              <a:stCxn id="78" idx="2"/>
              <a:endCxn id="7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37453-6CD2-4C60-815F-D18659DE1047}"/>
                </a:ext>
              </a:extLst>
            </p:cNvPr>
            <p:cNvCxnSpPr>
              <a:cxnSpLocks/>
              <a:stCxn id="7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0865-289D-4C49-9A03-0165FAAEEC11}"/>
                </a:ext>
              </a:extLst>
            </p:cNvPr>
            <p:cNvCxnSpPr>
              <a:cxnSpLocks/>
              <a:stCxn id="7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ECFA58-F7E6-418A-860A-75C95F6D0388}"/>
                </a:ext>
              </a:extLst>
            </p:cNvPr>
            <p:cNvCxnSpPr>
              <a:cxnSpLocks/>
              <a:stCxn id="79" idx="2"/>
              <a:endCxn id="7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CBC8607-6522-459A-995F-146C5422D175}"/>
                </a:ext>
              </a:extLst>
            </p:cNvPr>
            <p:cNvCxnSpPr>
              <a:cxnSpLocks/>
              <a:stCxn id="84" idx="4"/>
              <a:endCxn id="7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F66FBF-9FAD-4162-BE15-E2E7902D48C7}"/>
                </a:ext>
              </a:extLst>
            </p:cNvPr>
            <p:cNvCxnSpPr>
              <a:cxnSpLocks/>
              <a:stCxn id="83" idx="3"/>
              <a:endCxn id="7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C0A140B-E4C5-426D-A455-4B5726530B55}"/>
                </a:ext>
              </a:extLst>
            </p:cNvPr>
            <p:cNvCxnSpPr>
              <a:cxnSpLocks/>
              <a:stCxn id="83" idx="2"/>
              <a:endCxn id="8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594E6BB-3828-4E90-9DB7-C5D38B90AA05}"/>
                </a:ext>
              </a:extLst>
            </p:cNvPr>
            <p:cNvCxnSpPr>
              <a:cxnSpLocks/>
              <a:stCxn id="83" idx="1"/>
              <a:endCxn id="8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6D0777-2294-4093-9058-028A9B9B5C31}"/>
                </a:ext>
              </a:extLst>
            </p:cNvPr>
            <p:cNvCxnSpPr>
              <a:cxnSpLocks/>
              <a:stCxn id="81" idx="1"/>
              <a:endCxn id="8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DF4E51-8B18-4C5E-ACD5-CA73D72F8E9B}"/>
                </a:ext>
              </a:extLst>
            </p:cNvPr>
            <p:cNvCxnSpPr>
              <a:cxnSpLocks/>
              <a:stCxn id="81" idx="0"/>
              <a:endCxn id="8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CE68EE-33DF-421A-AE42-A88CBA1F2E2C}"/>
                </a:ext>
              </a:extLst>
            </p:cNvPr>
            <p:cNvCxnSpPr>
              <a:cxnSpLocks/>
              <a:stCxn id="153" idx="7"/>
              <a:endCxn id="21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D8024A-DB61-4DC3-BF58-E9081A88F4D0}"/>
                </a:ext>
              </a:extLst>
            </p:cNvPr>
            <p:cNvCxnSpPr>
              <a:cxnSpLocks/>
              <a:endCxn id="8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C5722A8-42EC-4047-9DA3-C43D42D5040C}"/>
                </a:ext>
              </a:extLst>
            </p:cNvPr>
            <p:cNvCxnSpPr>
              <a:cxnSpLocks/>
              <a:stCxn id="153" idx="0"/>
              <a:endCxn id="21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2834055-8562-48CB-88AF-13E934B8231A}"/>
                </a:ext>
              </a:extLst>
            </p:cNvPr>
            <p:cNvCxnSpPr>
              <a:cxnSpLocks/>
              <a:stCxn id="165" idx="0"/>
              <a:endCxn id="21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40464BB-18C6-455D-95F7-CB95C5A83D63}"/>
                </a:ext>
              </a:extLst>
            </p:cNvPr>
            <p:cNvCxnSpPr>
              <a:cxnSpLocks/>
              <a:stCxn id="165" idx="1"/>
              <a:endCxn id="8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120C5C4-5B2F-4041-915B-E6266FF63FF1}"/>
                </a:ext>
              </a:extLst>
            </p:cNvPr>
            <p:cNvCxnSpPr>
              <a:cxnSpLocks/>
              <a:stCxn id="82" idx="2"/>
              <a:endCxn id="8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D1D8A5-D718-4936-96BB-E04312468FAC}"/>
                </a:ext>
              </a:extLst>
            </p:cNvPr>
            <p:cNvCxnSpPr>
              <a:cxnSpLocks/>
              <a:stCxn id="81" idx="2"/>
              <a:endCxn id="8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BB3FA5B-FD61-4D0C-A1FD-966B61A4A0CC}"/>
                </a:ext>
              </a:extLst>
            </p:cNvPr>
            <p:cNvCxnSpPr>
              <a:cxnSpLocks/>
              <a:stCxn id="80" idx="1"/>
              <a:endCxn id="8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DA9FA3-A5D3-4F75-B2FF-CC03FD20B0B8}"/>
                </a:ext>
              </a:extLst>
            </p:cNvPr>
            <p:cNvCxnSpPr>
              <a:cxnSpLocks/>
              <a:stCxn id="80" idx="3"/>
              <a:endCxn id="9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D6E2170-672C-4323-9BD4-7C914A8D3FE1}"/>
                </a:ext>
              </a:extLst>
            </p:cNvPr>
            <p:cNvCxnSpPr>
              <a:cxnSpLocks/>
              <a:stCxn id="83" idx="4"/>
              <a:endCxn id="9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E0224F8-56E2-4348-9C44-BFFFAE8D3BD2}"/>
                </a:ext>
              </a:extLst>
            </p:cNvPr>
            <p:cNvCxnSpPr>
              <a:cxnSpLocks/>
              <a:stCxn id="79" idx="5"/>
              <a:endCxn id="9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E518D86-131C-43F4-8CC3-0E332BDD6987}"/>
                </a:ext>
              </a:extLst>
            </p:cNvPr>
            <p:cNvCxnSpPr>
              <a:cxnSpLocks/>
              <a:stCxn id="80" idx="7"/>
              <a:endCxn id="8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DBFD56-C983-4980-BA98-0300F3E0BA7D}"/>
                </a:ext>
              </a:extLst>
            </p:cNvPr>
            <p:cNvCxnSpPr>
              <a:cxnSpLocks/>
              <a:stCxn id="78" idx="7"/>
              <a:endCxn id="8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C0EC1F2-EA36-47D1-A09C-6F503CE81DF4}"/>
                </a:ext>
              </a:extLst>
            </p:cNvPr>
            <p:cNvCxnSpPr>
              <a:cxnSpLocks/>
              <a:endCxn id="8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7CF5E44-2E21-49E0-952F-39142C621C7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F7D99BB-841E-4C36-810A-60D9A6CB468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A0099CD-DCBC-48FD-A2B4-C8377F450AF4}"/>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69200EE-057D-4471-A7DF-CC85320D2FE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2D47DB6-0FC1-490E-ABB8-09B36814703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9AC2336-C83A-4F7E-938C-6A72B5B07FB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5D5977E-4917-4BAC-BCCB-4F0B35BF06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E14A5A5-1C41-4B74-BE6D-A05319B2627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B058324-E391-4C56-B365-801B71400E6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AE49F41-91C8-430D-89FD-3031DC80D6B8}"/>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11B798F-2551-4D6A-9C15-6F32B5249F9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045CEDE-1DCE-4307-B6FB-9D2C286A12A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DF27C67-A54A-4C08-841F-842D3FA7B4E4}"/>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40265A9-6A77-4D96-A3F9-1DC8578AC0D7}"/>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3AD3D192-347C-49CD-98C4-B6C91CB8F2C8}"/>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362B423-F9FB-44A2-B706-DA576E1094F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71740D5-75D8-4752-B6D4-C7A951D1A363}"/>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F4541F7D-3FF4-465F-B87F-32DB5CC9E150}"/>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7BA4584-2EFB-4A5C-91B7-74DD1237F53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C770977-D442-473C-9CD2-9F58CDB3C779}"/>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C3463333-7624-4576-93F2-5B93BDC87ADB}"/>
                </a:ext>
              </a:extLst>
            </p:cNvPr>
            <p:cNvCxnSpPr>
              <a:cxnSpLocks/>
              <a:stCxn id="88" idx="2"/>
              <a:endCxn id="7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0541D5E-084B-4A36-A768-7395902E2F74}"/>
                </a:ext>
              </a:extLst>
            </p:cNvPr>
            <p:cNvCxnSpPr>
              <a:cxnSpLocks/>
              <a:stCxn id="71" idx="4"/>
              <a:endCxn id="7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17F60CBB-6FAB-44B4-9223-B9B26619C7C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0D6FF60E-F2BC-4C1C-BB93-8B378F709316}"/>
                </a:ext>
              </a:extLst>
            </p:cNvPr>
            <p:cNvCxnSpPr>
              <a:cxnSpLocks/>
              <a:stCxn id="9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4C3D58D-BB39-468F-879E-BD195E600F8E}"/>
                </a:ext>
              </a:extLst>
            </p:cNvPr>
            <p:cNvCxnSpPr>
              <a:cxnSpLocks/>
              <a:stCxn id="9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9561494-3D15-4E31-AB35-92D964FA8A10}"/>
                </a:ext>
              </a:extLst>
            </p:cNvPr>
            <p:cNvCxnSpPr>
              <a:cxnSpLocks/>
              <a:stCxn id="9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E7F229-D802-4DB1-B858-A24CC7D0AD23}"/>
                </a:ext>
              </a:extLst>
            </p:cNvPr>
            <p:cNvCxnSpPr>
              <a:cxnSpLocks/>
              <a:endCxn id="7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6" name="Chord 95">
              <a:extLst>
                <a:ext uri="{FF2B5EF4-FFF2-40B4-BE49-F238E27FC236}">
                  <a16:creationId xmlns:a16="http://schemas.microsoft.com/office/drawing/2014/main" id="{8744E469-F725-4A40-923A-E8B608BAFD9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hord 96">
              <a:extLst>
                <a:ext uri="{FF2B5EF4-FFF2-40B4-BE49-F238E27FC236}">
                  <a16:creationId xmlns:a16="http://schemas.microsoft.com/office/drawing/2014/main" id="{DEC433C4-12C2-48DB-8FF8-516F829A32C0}"/>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0C159EC0-A2AD-4201-A027-3823A009AE93}"/>
                </a:ext>
              </a:extLst>
            </p:cNvPr>
            <p:cNvCxnSpPr>
              <a:cxnSpLocks/>
              <a:stCxn id="96" idx="1"/>
              <a:endCxn id="7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C19D577-784E-4E7C-BBEE-F476821103A8}"/>
                </a:ext>
              </a:extLst>
            </p:cNvPr>
            <p:cNvCxnSpPr>
              <a:cxnSpLocks/>
              <a:endCxn id="15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C9508EC-09F7-49D8-9A0A-83F2AB46BE4F}"/>
                </a:ext>
              </a:extLst>
            </p:cNvPr>
            <p:cNvCxnSpPr>
              <a:cxnSpLocks/>
              <a:endCxn id="16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FD68CB2-2F76-43D2-9B7B-558AD037ABA0}"/>
                </a:ext>
              </a:extLst>
            </p:cNvPr>
            <p:cNvCxnSpPr>
              <a:cxnSpLocks/>
              <a:stCxn id="150" idx="0"/>
              <a:endCxn id="16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6F817F-2941-4DA8-981A-CFBD54461A3F}"/>
                </a:ext>
              </a:extLst>
            </p:cNvPr>
            <p:cNvCxnSpPr>
              <a:cxnSpLocks/>
              <a:stCxn id="216" idx="2"/>
              <a:endCxn id="15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0F03842-7C39-4C2A-AE7E-6034C6E67B54}"/>
                </a:ext>
              </a:extLst>
            </p:cNvPr>
            <p:cNvCxnSpPr>
              <a:cxnSpLocks/>
              <a:stCxn id="150" idx="7"/>
              <a:endCxn id="15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571128D-9CB7-42A2-A347-1DBF1E8DF706}"/>
                </a:ext>
              </a:extLst>
            </p:cNvPr>
            <p:cNvCxnSpPr>
              <a:cxnSpLocks/>
              <a:endCxn id="16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89AB889-2C82-4580-9C9C-9004C5DAD5C4}"/>
                </a:ext>
              </a:extLst>
            </p:cNvPr>
            <p:cNvCxnSpPr>
              <a:cxnSpLocks/>
              <a:stCxn id="165" idx="6"/>
              <a:endCxn id="15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9326075-8BF6-4AF0-9DAB-6A1696CDEB0B}"/>
                </a:ext>
              </a:extLst>
            </p:cNvPr>
            <p:cNvCxnSpPr>
              <a:cxnSpLocks/>
              <a:stCxn id="151" idx="0"/>
              <a:endCxn id="15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1061A4C-9B3B-4E89-AE59-3CB1559EC1AC}"/>
                </a:ext>
              </a:extLst>
            </p:cNvPr>
            <p:cNvCxnSpPr>
              <a:cxnSpLocks/>
              <a:stCxn id="154" idx="1"/>
              <a:endCxn id="15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06E4AAF-A421-4D5C-966D-856A44868D31}"/>
                </a:ext>
              </a:extLst>
            </p:cNvPr>
            <p:cNvCxnSpPr>
              <a:cxnSpLocks/>
              <a:stCxn id="154" idx="0"/>
              <a:endCxn id="15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005EEC3-AC89-408C-A5EF-1E47FB595366}"/>
                </a:ext>
              </a:extLst>
            </p:cNvPr>
            <p:cNvCxnSpPr>
              <a:cxnSpLocks/>
              <a:stCxn id="153" idx="2"/>
              <a:endCxn id="15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C3E8222-BB5D-4DB2-8851-A73F986F1DA1}"/>
                </a:ext>
              </a:extLst>
            </p:cNvPr>
            <p:cNvCxnSpPr>
              <a:cxnSpLocks/>
              <a:stCxn id="153" idx="7"/>
              <a:endCxn id="16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50799B-9BAD-4164-9ABF-2C32EEAADA70}"/>
                </a:ext>
              </a:extLst>
            </p:cNvPr>
            <p:cNvCxnSpPr>
              <a:cxnSpLocks/>
              <a:stCxn id="153" idx="6"/>
              <a:endCxn id="16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B45B44-DE41-492A-B3E1-66220407B79A}"/>
                </a:ext>
              </a:extLst>
            </p:cNvPr>
            <p:cNvCxnSpPr>
              <a:cxnSpLocks/>
              <a:stCxn id="160" idx="7"/>
              <a:endCxn id="16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9C69DC-EBA9-4E77-9FCF-ACAB2088705E}"/>
                </a:ext>
              </a:extLst>
            </p:cNvPr>
            <p:cNvCxnSpPr>
              <a:cxnSpLocks/>
              <a:stCxn id="217" idx="1"/>
              <a:endCxn id="15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4E41B96-1FB5-4C10-B035-0C908E0A65B4}"/>
                </a:ext>
              </a:extLst>
            </p:cNvPr>
            <p:cNvCxnSpPr>
              <a:cxnSpLocks/>
              <a:endCxn id="15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1ADD220-3CD6-4C54-9D7C-65A8EF667C24}"/>
                </a:ext>
              </a:extLst>
            </p:cNvPr>
            <p:cNvCxnSpPr>
              <a:cxnSpLocks/>
              <a:stCxn id="151" idx="2"/>
              <a:endCxn id="15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ECCDFA4-A099-47D8-BCBB-AD5600F3F497}"/>
                </a:ext>
              </a:extLst>
            </p:cNvPr>
            <p:cNvCxnSpPr>
              <a:cxnSpLocks/>
              <a:stCxn id="166" idx="0"/>
              <a:endCxn id="15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C53DA36-2147-4FD7-9BFA-95DB7732D529}"/>
                </a:ext>
              </a:extLst>
            </p:cNvPr>
            <p:cNvCxnSpPr>
              <a:cxnSpLocks/>
              <a:endCxn id="15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4E4D205-2440-4B6A-811C-21CC9F502C9B}"/>
                </a:ext>
              </a:extLst>
            </p:cNvPr>
            <p:cNvCxnSpPr>
              <a:cxnSpLocks/>
              <a:stCxn id="166" idx="2"/>
              <a:endCxn id="15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8A17320-AD7D-419E-AC84-603DA2FBB91D}"/>
                </a:ext>
              </a:extLst>
            </p:cNvPr>
            <p:cNvCxnSpPr>
              <a:cxnSpLocks/>
              <a:stCxn id="154" idx="2"/>
              <a:endCxn id="15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981F5EA-0616-4311-BFC0-98D16CA0224E}"/>
                </a:ext>
              </a:extLst>
            </p:cNvPr>
            <p:cNvCxnSpPr>
              <a:cxnSpLocks/>
              <a:stCxn id="15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763604C-D3F9-4428-8620-8B0685147620}"/>
                </a:ext>
              </a:extLst>
            </p:cNvPr>
            <p:cNvCxnSpPr>
              <a:cxnSpLocks/>
              <a:stCxn id="15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980E1B7-617D-48C6-BA81-422C40CF5C92}"/>
                </a:ext>
              </a:extLst>
            </p:cNvPr>
            <p:cNvCxnSpPr>
              <a:cxnSpLocks/>
              <a:stCxn id="155" idx="2"/>
              <a:endCxn id="15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3D58B72-21EE-470D-A7DD-271F957E2A9D}"/>
                </a:ext>
              </a:extLst>
            </p:cNvPr>
            <p:cNvCxnSpPr>
              <a:cxnSpLocks/>
              <a:stCxn id="160" idx="4"/>
              <a:endCxn id="15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D24E87-B765-4C1F-95D1-D1AEB986D72B}"/>
                </a:ext>
              </a:extLst>
            </p:cNvPr>
            <p:cNvCxnSpPr>
              <a:cxnSpLocks/>
              <a:stCxn id="159" idx="3"/>
              <a:endCxn id="15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87CBFEA-1A7F-44CB-9953-4A1321023BF5}"/>
                </a:ext>
              </a:extLst>
            </p:cNvPr>
            <p:cNvCxnSpPr>
              <a:cxnSpLocks/>
              <a:stCxn id="159" idx="2"/>
              <a:endCxn id="16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492CF9-5B47-448A-A45B-F314A8D9DC8F}"/>
                </a:ext>
              </a:extLst>
            </p:cNvPr>
            <p:cNvCxnSpPr>
              <a:cxnSpLocks/>
              <a:stCxn id="159" idx="1"/>
              <a:endCxn id="16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0BAA443-A8DA-4734-A8DB-CDEF0331D57A}"/>
                </a:ext>
              </a:extLst>
            </p:cNvPr>
            <p:cNvCxnSpPr>
              <a:cxnSpLocks/>
              <a:stCxn id="157" idx="1"/>
              <a:endCxn id="16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88DFF05-6489-49AB-8B0B-643FAA2322BD}"/>
                </a:ext>
              </a:extLst>
            </p:cNvPr>
            <p:cNvCxnSpPr>
              <a:cxnSpLocks/>
              <a:stCxn id="157" idx="0"/>
              <a:endCxn id="15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597727D-D2C1-44EE-982C-A56F6995ED81}"/>
                </a:ext>
              </a:extLst>
            </p:cNvPr>
            <p:cNvCxnSpPr>
              <a:cxnSpLocks/>
              <a:stCxn id="163" idx="0"/>
              <a:endCxn id="16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74FB929-F00B-4430-AC83-78D08B8B85F7}"/>
                </a:ext>
              </a:extLst>
            </p:cNvPr>
            <p:cNvCxnSpPr>
              <a:cxnSpLocks/>
              <a:stCxn id="191" idx="7"/>
              <a:endCxn id="16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24089F7-A8A8-4BD9-90EB-3397569D0F78}"/>
                </a:ext>
              </a:extLst>
            </p:cNvPr>
            <p:cNvCxnSpPr>
              <a:cxnSpLocks/>
              <a:endCxn id="16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3CFA555-620B-4F0B-B6EB-D73C89C6BD10}"/>
                </a:ext>
              </a:extLst>
            </p:cNvPr>
            <p:cNvCxnSpPr>
              <a:cxnSpLocks/>
              <a:stCxn id="190" idx="5"/>
              <a:endCxn id="16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14121CF-81CE-430E-B9EA-24CE01343D05}"/>
                </a:ext>
              </a:extLst>
            </p:cNvPr>
            <p:cNvCxnSpPr>
              <a:cxnSpLocks/>
              <a:endCxn id="16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BC8D0BB-5A19-4C5D-989F-645606FA1C30}"/>
                </a:ext>
              </a:extLst>
            </p:cNvPr>
            <p:cNvCxnSpPr>
              <a:cxnSpLocks/>
              <a:stCxn id="16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BD80411-850D-47E5-96AE-9C5718309975}"/>
                </a:ext>
              </a:extLst>
            </p:cNvPr>
            <p:cNvCxnSpPr>
              <a:cxnSpLocks/>
              <a:stCxn id="164" idx="3"/>
              <a:endCxn id="15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56A89C1-02DC-44A3-92B6-CA04572C6654}"/>
                </a:ext>
              </a:extLst>
            </p:cNvPr>
            <p:cNvCxnSpPr>
              <a:cxnSpLocks/>
              <a:stCxn id="164" idx="1"/>
              <a:endCxn id="15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CA223B8-6D44-4D5F-A81D-F9CECFAA3CC3}"/>
                </a:ext>
              </a:extLst>
            </p:cNvPr>
            <p:cNvCxnSpPr>
              <a:cxnSpLocks/>
              <a:stCxn id="163" idx="2"/>
              <a:endCxn id="15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7B36F01-8777-429E-85D3-111AF61CAF46}"/>
                </a:ext>
              </a:extLst>
            </p:cNvPr>
            <p:cNvCxnSpPr>
              <a:cxnSpLocks/>
              <a:stCxn id="162" idx="3"/>
              <a:endCxn id="15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4964E49-CEE8-47FD-9334-48EEDDB174D3}"/>
                </a:ext>
              </a:extLst>
            </p:cNvPr>
            <p:cNvCxnSpPr>
              <a:cxnSpLocks/>
              <a:stCxn id="162" idx="2"/>
              <a:endCxn id="15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A08F64A-10DF-4871-BFC2-4DA455925ABD}"/>
                </a:ext>
              </a:extLst>
            </p:cNvPr>
            <p:cNvCxnSpPr>
              <a:cxnSpLocks/>
              <a:stCxn id="158" idx="1"/>
              <a:endCxn id="16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92EB4C4-6A5A-4BE6-8F66-5551FF7C0361}"/>
                </a:ext>
              </a:extLst>
            </p:cNvPr>
            <p:cNvCxnSpPr>
              <a:cxnSpLocks/>
              <a:stCxn id="157" idx="2"/>
              <a:endCxn id="15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BE39991-4B44-4157-A44E-75654CF02B92}"/>
                </a:ext>
              </a:extLst>
            </p:cNvPr>
            <p:cNvCxnSpPr>
              <a:cxnSpLocks/>
              <a:stCxn id="156" idx="1"/>
              <a:endCxn id="15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83E32E7-C7D6-4654-AC46-14BE3FCD0414}"/>
                </a:ext>
              </a:extLst>
            </p:cNvPr>
            <p:cNvCxnSpPr>
              <a:cxnSpLocks/>
              <a:stCxn id="156" idx="3"/>
              <a:endCxn id="16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7160883-148E-47DB-A82C-441CF123C7C6}"/>
                </a:ext>
              </a:extLst>
            </p:cNvPr>
            <p:cNvCxnSpPr>
              <a:cxnSpLocks/>
              <a:stCxn id="159" idx="4"/>
              <a:endCxn id="16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1E02E5E-5C64-4B53-874C-D52FCED2DBA2}"/>
                </a:ext>
              </a:extLst>
            </p:cNvPr>
            <p:cNvCxnSpPr>
              <a:cxnSpLocks/>
              <a:stCxn id="155" idx="5"/>
              <a:endCxn id="16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7759CCC-EEDC-44F7-BF21-2F2806CED068}"/>
                </a:ext>
              </a:extLst>
            </p:cNvPr>
            <p:cNvCxnSpPr>
              <a:cxnSpLocks/>
              <a:stCxn id="156" idx="7"/>
              <a:endCxn id="15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F815A91-B443-4320-B53F-5F9F616DD7D6}"/>
                </a:ext>
              </a:extLst>
            </p:cNvPr>
            <p:cNvCxnSpPr>
              <a:cxnSpLocks/>
              <a:stCxn id="154" idx="7"/>
              <a:endCxn id="16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2F00E5F-A512-4FE2-A44D-50AFDD751C90}"/>
                </a:ext>
              </a:extLst>
            </p:cNvPr>
            <p:cNvCxnSpPr>
              <a:cxnSpLocks/>
              <a:endCxn id="15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9C71331-10AA-45E8-BB24-11D9225B4E6F}"/>
                </a:ext>
              </a:extLst>
            </p:cNvPr>
            <p:cNvCxnSpPr>
              <a:cxnSpLocks/>
              <a:stCxn id="164" idx="7"/>
              <a:endCxn id="16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36D2D771-68E2-4E11-9406-F0140CCDCB1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95335C5-65F4-445C-BFFC-F530BFC3632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30CA48A-40B6-4103-83C0-338B86B70845}"/>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E888DCAE-287D-4428-941C-DB3C0975EE3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0820BED-03EE-4DEA-843A-1A5907695A5F}"/>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53A4B23-308A-4DE9-9B63-3107AD5D366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80103224-44E5-419B-B917-EC922E6B198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1E02B6D-712D-4439-8DA7-5CF801B02D7D}"/>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B7F0DCA3-8149-45E9-AC18-B3C380A82498}"/>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2E459C2C-BAB8-4D48-A49F-2555292CADD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59BCB69-5746-47ED-A0E5-4FFA9DB2DC03}"/>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DD77568-94B0-4C5A-B35E-3658D4EFE37F}"/>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E493C9C2-2F67-4436-8770-462C82E92ED3}"/>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D7D5D23-B798-49B5-B4D6-EE559BA22DAF}"/>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262ACE96-126A-47F7-959D-7155259D313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1D3590B8-F2B7-4403-8401-FB5873A4BA7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14E51465-AE4D-4E9B-BAF1-A18351C3A6B9}"/>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hord 166">
              <a:extLst>
                <a:ext uri="{FF2B5EF4-FFF2-40B4-BE49-F238E27FC236}">
                  <a16:creationId xmlns:a16="http://schemas.microsoft.com/office/drawing/2014/main" id="{C4B6D497-A88B-44C2-8254-4568065BDF61}"/>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a:extLst>
                <a:ext uri="{FF2B5EF4-FFF2-40B4-BE49-F238E27FC236}">
                  <a16:creationId xmlns:a16="http://schemas.microsoft.com/office/drawing/2014/main" id="{A9CFEE19-765E-4C64-A14E-C4DA3555F020}"/>
                </a:ext>
              </a:extLst>
            </p:cNvPr>
            <p:cNvCxnSpPr>
              <a:cxnSpLocks/>
              <a:stCxn id="166" idx="1"/>
              <a:endCxn id="15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C5E669-7A85-486A-9E23-0A64A980DEE9}"/>
                </a:ext>
              </a:extLst>
            </p:cNvPr>
            <p:cNvCxnSpPr>
              <a:cxnSpLocks/>
              <a:stCxn id="188" idx="6"/>
              <a:endCxn id="16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F5153AB-0CAA-46C1-8BD9-B3077EB459C3}"/>
                </a:ext>
              </a:extLst>
            </p:cNvPr>
            <p:cNvCxnSpPr>
              <a:cxnSpLocks/>
              <a:stCxn id="185" idx="4"/>
              <a:endCxn id="19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200F5B4-D5BF-40E2-922F-7758D731D5F7}"/>
                </a:ext>
              </a:extLst>
            </p:cNvPr>
            <p:cNvCxnSpPr>
              <a:cxnSpLocks/>
              <a:stCxn id="191" idx="4"/>
              <a:endCxn id="19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7CDDED-9AA9-44EB-9C8A-9BCD5228C53E}"/>
                </a:ext>
              </a:extLst>
            </p:cNvPr>
            <p:cNvCxnSpPr>
              <a:cxnSpLocks/>
              <a:stCxn id="18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428911-4491-4FDF-BC7B-38D77A1ECE1F}"/>
                </a:ext>
              </a:extLst>
            </p:cNvPr>
            <p:cNvCxnSpPr>
              <a:cxnSpLocks/>
              <a:stCxn id="189" idx="0"/>
              <a:endCxn id="19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49BB463-C0D1-4EA2-AA7E-3BB9C4799442}"/>
                </a:ext>
              </a:extLst>
            </p:cNvPr>
            <p:cNvCxnSpPr>
              <a:cxnSpLocks/>
              <a:stCxn id="199" idx="1"/>
              <a:endCxn id="18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3143CA2-E388-42AE-B8B5-01B11EA40A53}"/>
                </a:ext>
              </a:extLst>
            </p:cNvPr>
            <p:cNvCxnSpPr>
              <a:cxnSpLocks/>
              <a:stCxn id="190" idx="2"/>
              <a:endCxn id="19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177AC-402E-47F5-932A-27AFC4F92F84}"/>
                </a:ext>
              </a:extLst>
            </p:cNvPr>
            <p:cNvCxnSpPr>
              <a:cxnSpLocks/>
              <a:stCxn id="18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031032A-E3A0-415F-8B7B-4E8C875039A8}"/>
                </a:ext>
              </a:extLst>
            </p:cNvPr>
            <p:cNvCxnSpPr>
              <a:cxnSpLocks/>
              <a:stCxn id="162" idx="1"/>
              <a:endCxn id="6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F3A34D3-B2D7-49CF-B538-961D81F20608}"/>
                </a:ext>
              </a:extLst>
            </p:cNvPr>
            <p:cNvCxnSpPr>
              <a:cxnSpLocks/>
              <a:stCxn id="187" idx="6"/>
              <a:endCxn id="18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2BE3332-3913-4901-A7A6-A5C1E1767A9C}"/>
                </a:ext>
              </a:extLst>
            </p:cNvPr>
            <p:cNvCxnSpPr>
              <a:cxnSpLocks/>
              <a:stCxn id="185" idx="7"/>
              <a:endCxn id="18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3C962D8-AD7A-4BF3-9836-4DB5F61CAC52}"/>
                </a:ext>
              </a:extLst>
            </p:cNvPr>
            <p:cNvCxnSpPr>
              <a:cxnSpLocks/>
              <a:stCxn id="185" idx="5"/>
              <a:endCxn id="18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704F307-4B3F-4234-9016-83AAE67CE1AC}"/>
                </a:ext>
              </a:extLst>
            </p:cNvPr>
            <p:cNvCxnSpPr>
              <a:cxnSpLocks/>
              <a:stCxn id="186" idx="3"/>
              <a:endCxn id="18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23B5D4D-4005-430E-9D51-6BC86DE9B4FE}"/>
                </a:ext>
              </a:extLst>
            </p:cNvPr>
            <p:cNvCxnSpPr>
              <a:cxnSpLocks/>
              <a:stCxn id="188" idx="4"/>
              <a:endCxn id="19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2E15A8D-A718-4073-9D7F-949F46729E5B}"/>
                </a:ext>
              </a:extLst>
            </p:cNvPr>
            <p:cNvCxnSpPr>
              <a:cxnSpLocks/>
              <a:stCxn id="164" idx="2"/>
              <a:endCxn id="18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A07AB77-FFD8-4EEB-94EB-B30F86FD75A8}"/>
                </a:ext>
              </a:extLst>
            </p:cNvPr>
            <p:cNvCxnSpPr>
              <a:cxnSpLocks/>
              <a:endCxn id="18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5" name="Oval 184">
              <a:extLst>
                <a:ext uri="{FF2B5EF4-FFF2-40B4-BE49-F238E27FC236}">
                  <a16:creationId xmlns:a16="http://schemas.microsoft.com/office/drawing/2014/main" id="{58DCF9DA-F42D-4A06-BF48-BD1A437E5CE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896C5296-F383-4966-9C58-E1C3982660C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C14F01D-6ACE-4EE3-800A-A40018E002DD}"/>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1D8FD68-8216-40CF-B4C9-10FA6D3422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3D7D2AF-25E3-45FD-9DBD-1F3B62D6DDD2}"/>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F420EB2-F0A7-4A5D-AC6E-BEC1CCB2558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91D0D4C-1B40-41C0-B4EF-808F92144CC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CA67D946-A70A-48D4-AC38-9A9C52912197}"/>
                </a:ext>
              </a:extLst>
            </p:cNvPr>
            <p:cNvCxnSpPr>
              <a:cxnSpLocks/>
              <a:stCxn id="19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6447A79-E843-4416-8BC9-5B224F613625}"/>
                </a:ext>
              </a:extLst>
            </p:cNvPr>
            <p:cNvCxnSpPr>
              <a:cxnSpLocks/>
              <a:stCxn id="187" idx="4"/>
              <a:endCxn id="18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id="{89E8B336-C63C-4453-8B59-1B16EC94ECD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491FB3E0-1055-4E3B-AB6C-EEC0D18126C6}"/>
                </a:ext>
              </a:extLst>
            </p:cNvPr>
            <p:cNvCxnSpPr>
              <a:cxnSpLocks/>
              <a:stCxn id="194" idx="3"/>
              <a:endCxn id="15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18B7083-7C8F-4CBF-96AB-CBA24AA6291C}"/>
                </a:ext>
              </a:extLst>
            </p:cNvPr>
            <p:cNvCxnSpPr>
              <a:cxnSpLocks/>
              <a:stCxn id="194" idx="2"/>
              <a:endCxn id="6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69A5E5F-F1E2-4737-818F-EC1BB5DE0BD8}"/>
                </a:ext>
              </a:extLst>
            </p:cNvPr>
            <p:cNvCxnSpPr>
              <a:cxnSpLocks/>
              <a:stCxn id="187" idx="7"/>
              <a:endCxn id="7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46EC880-29C1-4AAA-A109-4164AD5518FE}"/>
                </a:ext>
              </a:extLst>
            </p:cNvPr>
            <p:cNvCxnSpPr>
              <a:cxnSpLocks/>
              <a:endCxn id="18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9" name="Chord 198">
              <a:extLst>
                <a:ext uri="{FF2B5EF4-FFF2-40B4-BE49-F238E27FC236}">
                  <a16:creationId xmlns:a16="http://schemas.microsoft.com/office/drawing/2014/main" id="{A82A9FC3-9C20-47A8-A879-C890E83EE02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a:extLst>
                <a:ext uri="{FF2B5EF4-FFF2-40B4-BE49-F238E27FC236}">
                  <a16:creationId xmlns:a16="http://schemas.microsoft.com/office/drawing/2014/main" id="{5B218041-5D63-4449-A4E9-21E666DAA903}"/>
                </a:ext>
              </a:extLst>
            </p:cNvPr>
            <p:cNvCxnSpPr>
              <a:cxnSpLocks/>
              <a:stCxn id="19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CC3ABBF-4FA4-407D-B433-AD90776804DD}"/>
                </a:ext>
              </a:extLst>
            </p:cNvPr>
            <p:cNvCxnSpPr>
              <a:cxnSpLocks/>
              <a:stCxn id="186" idx="6"/>
              <a:endCxn id="6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7FBD700-E065-46F7-8316-C0C3817445FC}"/>
                </a:ext>
              </a:extLst>
            </p:cNvPr>
            <p:cNvCxnSpPr>
              <a:cxnSpLocks/>
              <a:stCxn id="186" idx="5"/>
              <a:endCxn id="16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BC1ED78-BEAD-48CC-8A06-66A53E575C8C}"/>
                </a:ext>
              </a:extLst>
            </p:cNvPr>
            <p:cNvCxnSpPr>
              <a:cxnSpLocks/>
              <a:stCxn id="71" idx="0"/>
              <a:endCxn id="18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7A5493B-1E14-4FD0-9A0C-E19ADC51A2AE}"/>
                </a:ext>
              </a:extLst>
            </p:cNvPr>
            <p:cNvCxnSpPr>
              <a:cxnSpLocks/>
              <a:stCxn id="191" idx="5"/>
              <a:endCxn id="16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258D19EA-8EE2-44FE-AAA8-E73C59D1708D}"/>
                </a:ext>
              </a:extLst>
            </p:cNvPr>
            <p:cNvCxnSpPr>
              <a:cxnSpLocks/>
              <a:stCxn id="158" idx="7"/>
              <a:endCxn id="6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39E612E-BC0F-435B-9FCE-F2B34F5E3B6C}"/>
                </a:ext>
              </a:extLst>
            </p:cNvPr>
            <p:cNvCxnSpPr>
              <a:cxnSpLocks/>
              <a:stCxn id="87" idx="7"/>
              <a:endCxn id="19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9EECAFC-9672-419C-A6E6-D4C1FC8EF0AB}"/>
                </a:ext>
              </a:extLst>
            </p:cNvPr>
            <p:cNvCxnSpPr>
              <a:cxnSpLocks/>
              <a:stCxn id="161" idx="7"/>
              <a:endCxn id="7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96A6595-2BB7-4B9F-ACC3-0B0488CB4989}"/>
                </a:ext>
              </a:extLst>
            </p:cNvPr>
            <p:cNvCxnSpPr>
              <a:cxnSpLocks/>
              <a:stCxn id="161" idx="6"/>
              <a:endCxn id="19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F320D4E-9B5C-47DA-B831-B105898594D7}"/>
                </a:ext>
              </a:extLst>
            </p:cNvPr>
            <p:cNvCxnSpPr>
              <a:cxnSpLocks/>
              <a:stCxn id="77" idx="0"/>
              <a:endCxn id="16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D134FCB-D62D-492E-9132-E0C0F00A69D1}"/>
                </a:ext>
              </a:extLst>
            </p:cNvPr>
            <p:cNvCxnSpPr>
              <a:cxnSpLocks/>
              <a:stCxn id="217" idx="0"/>
              <a:endCxn id="21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5CD0040-E97A-46E2-A542-BB4D204DDC9E}"/>
                </a:ext>
              </a:extLst>
            </p:cNvPr>
            <p:cNvCxnSpPr>
              <a:cxnSpLocks/>
              <a:stCxn id="85" idx="0"/>
              <a:endCxn id="21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CF3EE38-421B-4379-95C1-05329C719642}"/>
                </a:ext>
              </a:extLst>
            </p:cNvPr>
            <p:cNvCxnSpPr>
              <a:cxnSpLocks/>
              <a:stCxn id="84" idx="0"/>
              <a:endCxn id="21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BB15E70-5C9B-4B49-9E88-A980C84E5380}"/>
                </a:ext>
              </a:extLst>
            </p:cNvPr>
            <p:cNvCxnSpPr>
              <a:cxnSpLocks/>
              <a:stCxn id="161" idx="1"/>
              <a:endCxn id="21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6AF9CAB-274B-4AE2-AA79-CEE996E210A2}"/>
                </a:ext>
              </a:extLst>
            </p:cNvPr>
            <p:cNvCxnSpPr>
              <a:cxnSpLocks/>
              <a:stCxn id="77" idx="0"/>
              <a:endCxn id="21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53BC7BE-1231-48D5-8094-3F77C5952432}"/>
                </a:ext>
              </a:extLst>
            </p:cNvPr>
            <p:cNvCxnSpPr>
              <a:cxnSpLocks/>
              <a:stCxn id="218" idx="7"/>
              <a:endCxn id="21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6" name="Oval 215">
              <a:extLst>
                <a:ext uri="{FF2B5EF4-FFF2-40B4-BE49-F238E27FC236}">
                  <a16:creationId xmlns:a16="http://schemas.microsoft.com/office/drawing/2014/main" id="{3FCA00FA-8982-47FC-BDE4-D0740304D49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5B97D01D-6534-451A-A7E1-45A04306A116}"/>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7D3E7208-904E-4DC6-B893-A04CE151A0DF}"/>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23D950B3-95A0-4516-BCFB-85676BAB3CF1}"/>
                </a:ext>
              </a:extLst>
            </p:cNvPr>
            <p:cNvCxnSpPr>
              <a:cxnSpLocks/>
              <a:stCxn id="82" idx="0"/>
              <a:endCxn id="21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5D73493-0D91-4AD7-81D4-879B6F19CABC}"/>
                </a:ext>
              </a:extLst>
            </p:cNvPr>
            <p:cNvCxnSpPr>
              <a:cxnSpLocks/>
              <a:endCxn id="8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flipH="1">
            <a:off x="1" y="0"/>
            <a:ext cx="647484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21" name="Group 220">
            <a:extLst>
              <a:ext uri="{FF2B5EF4-FFF2-40B4-BE49-F238E27FC236}">
                <a16:creationId xmlns:a16="http://schemas.microsoft.com/office/drawing/2014/main" id="{D471B4C0-230D-4D5B-87E5-915237020358}"/>
              </a:ext>
            </a:extLst>
          </p:cNvPr>
          <p:cNvGrpSpPr/>
          <p:nvPr userDrawn="1"/>
        </p:nvGrpSpPr>
        <p:grpSpPr>
          <a:xfrm>
            <a:off x="837001" y="3639353"/>
            <a:ext cx="4874969" cy="2678466"/>
            <a:chOff x="-548507" y="477868"/>
            <a:chExt cx="11570449" cy="6357177"/>
          </a:xfrm>
        </p:grpSpPr>
        <p:sp>
          <p:nvSpPr>
            <p:cNvPr id="222" name="Freeform: Shape 221">
              <a:extLst>
                <a:ext uri="{FF2B5EF4-FFF2-40B4-BE49-F238E27FC236}">
                  <a16:creationId xmlns:a16="http://schemas.microsoft.com/office/drawing/2014/main" id="{CB1EA1CC-D62F-4EC1-B629-9F4ED4352B1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29EE53B-E72B-4141-B92C-12EE26A8EBC7}"/>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B7403EC8-953F-48C4-9E0F-88669304B2FA}"/>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83817887-C486-4590-800F-F916E1EDCF60}"/>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FB774720-9407-41F9-A025-029B6CA3260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27" name="Group 226">
              <a:extLst>
                <a:ext uri="{FF2B5EF4-FFF2-40B4-BE49-F238E27FC236}">
                  <a16:creationId xmlns:a16="http://schemas.microsoft.com/office/drawing/2014/main" id="{D4D840EC-5F1E-4B0D-9FA0-C47935A6EF2D}"/>
                </a:ext>
              </a:extLst>
            </p:cNvPr>
            <p:cNvGrpSpPr/>
            <p:nvPr/>
          </p:nvGrpSpPr>
          <p:grpSpPr>
            <a:xfrm>
              <a:off x="1606" y="6382978"/>
              <a:ext cx="413937" cy="115242"/>
              <a:chOff x="5955" y="6353672"/>
              <a:chExt cx="413937" cy="115242"/>
            </a:xfrm>
          </p:grpSpPr>
          <p:sp>
            <p:nvSpPr>
              <p:cNvPr id="232" name="Rectangle: Rounded Corners 231">
                <a:extLst>
                  <a:ext uri="{FF2B5EF4-FFF2-40B4-BE49-F238E27FC236}">
                    <a16:creationId xmlns:a16="http://schemas.microsoft.com/office/drawing/2014/main" id="{F593C726-ECF0-4086-B086-5E2A05F09AB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232">
                <a:extLst>
                  <a:ext uri="{FF2B5EF4-FFF2-40B4-BE49-F238E27FC236}">
                    <a16:creationId xmlns:a16="http://schemas.microsoft.com/office/drawing/2014/main" id="{E5E7CD30-1A5A-4E1B-97A0-273864F7CD3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8" name="Group 227">
              <a:extLst>
                <a:ext uri="{FF2B5EF4-FFF2-40B4-BE49-F238E27FC236}">
                  <a16:creationId xmlns:a16="http://schemas.microsoft.com/office/drawing/2014/main" id="{866D85AD-6D3E-4043-B427-05D526872460}"/>
                </a:ext>
              </a:extLst>
            </p:cNvPr>
            <p:cNvGrpSpPr/>
            <p:nvPr/>
          </p:nvGrpSpPr>
          <p:grpSpPr>
            <a:xfrm>
              <a:off x="9855291" y="6381600"/>
              <a:ext cx="885989" cy="115242"/>
              <a:chOff x="5955" y="6353672"/>
              <a:chExt cx="413937" cy="115242"/>
            </a:xfrm>
          </p:grpSpPr>
          <p:sp>
            <p:nvSpPr>
              <p:cNvPr id="230" name="Rectangle: Rounded Corners 229">
                <a:extLst>
                  <a:ext uri="{FF2B5EF4-FFF2-40B4-BE49-F238E27FC236}">
                    <a16:creationId xmlns:a16="http://schemas.microsoft.com/office/drawing/2014/main" id="{B2C07104-D68E-4A95-8CBE-DBA9C3D51D2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Rounded Corners 230">
                <a:extLst>
                  <a:ext uri="{FF2B5EF4-FFF2-40B4-BE49-F238E27FC236}">
                    <a16:creationId xmlns:a16="http://schemas.microsoft.com/office/drawing/2014/main" id="{4B587C2F-C016-4D89-8417-A7AFB7A5010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9" name="Freeform: Shape 228">
              <a:extLst>
                <a:ext uri="{FF2B5EF4-FFF2-40B4-BE49-F238E27FC236}">
                  <a16:creationId xmlns:a16="http://schemas.microsoft.com/office/drawing/2014/main" id="{08C3B6B4-8E6A-4C9A-987B-5FE8E5E2356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 name="Picture Placeholder 2">
            <a:extLst>
              <a:ext uri="{FF2B5EF4-FFF2-40B4-BE49-F238E27FC236}">
                <a16:creationId xmlns:a16="http://schemas.microsoft.com/office/drawing/2014/main" id="{35ACF33D-2983-4D30-B435-F08789E5CAC7}"/>
              </a:ext>
            </a:extLst>
          </p:cNvPr>
          <p:cNvSpPr>
            <a:spLocks noGrp="1"/>
          </p:cNvSpPr>
          <p:nvPr>
            <p:ph type="pic" idx="13" hasCustomPrompt="1"/>
          </p:nvPr>
        </p:nvSpPr>
        <p:spPr>
          <a:xfrm>
            <a:off x="1474254" y="3784132"/>
            <a:ext cx="3574717"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549913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87A07B-B9C9-4EB5-BFAB-87CC6143AAE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EB1C4F5-6EA7-48B3-88D5-27A71208EC65}"/>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69F62E7-AA17-4563-811F-D614C902AAA2}"/>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2253338-A4E9-42CA-95C5-C93F9F1C21FD}"/>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917F0A-05E0-45B4-8B35-075CEF66C057}"/>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B14053-796E-48B3-8DD0-92B42FE6A961}"/>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D5EBAA-6E75-4D4E-906F-1E0C17EE0590}"/>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97FAA4-C54B-4977-AFA5-571977EA1D2B}"/>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DCD467-B7D3-46E5-9231-4D55A5D265F9}"/>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B2BFF7-DD4E-4D21-9B49-8CBFEA0C51ED}"/>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84FC109-BB9A-464B-81DB-C2DC0BAB2400}"/>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1BDB41-CB75-4DDC-97E5-7F43CEE61B67}"/>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36BDB8-55A0-447B-89C9-FCF843C55FD2}"/>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A4D76A-CCC0-4C4D-925B-35DD751DC080}"/>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F765EAF-6FED-4438-8703-553CF69A4058}"/>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64520F-9D17-471F-BA69-1CD9FC8042BA}"/>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904BE38-0917-4332-81B8-30945DA0C4CE}"/>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129C94-29C0-4801-A214-6EF16171E907}"/>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D0D37D-49B1-4ACF-88B4-98FE577712B8}"/>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68D30B-B535-41C6-85EE-8B1D98D13F2D}"/>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8AA2EC-59F2-460C-9755-165AF4DE311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A3581D-F0C0-4C66-BCD6-4110FBE4ACBE}"/>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35FBD3-51DE-4CDC-9731-91B49C6C5B24}"/>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FB6EA9D-5D0E-4E7E-931B-C3628849650E}"/>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C4E6BE-FEAD-45E5-AA0D-ABE7DCA46EB6}"/>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73BCAF-8B77-40E2-8E23-3198A85484D7}"/>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E39B779-A657-4FCC-BD1E-D6934CC26E3C}"/>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21EA53-533B-41E6-90A5-EB02EAF27FD0}"/>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A221A7-56AE-4834-9F53-63879236F8EF}"/>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16F3CD-94B1-4826-9B52-0F6C416983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29B2E9-F43D-47CB-909A-13B9FF246CBD}"/>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FA91ED-95F3-4032-9562-F1E7EE4A7F7D}"/>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5A1508-2FF2-459B-AC1C-6F2E56AF4FF4}"/>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865CBE-5676-47B0-A298-CCDC36276CAC}"/>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6568FA-D798-4A73-AC22-22E204E03630}"/>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676CAA-C527-4AD4-A645-59DD7D4A06F1}"/>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565FD2-0575-4C65-AE05-A5B8D764FFA0}"/>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B40BDA-E6DD-467A-BCCB-110E9956A66F}"/>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8D8FB1-3F5E-4089-8365-759BF796C631}"/>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D96295-1E4E-4A57-9C41-A59C40EF9E3D}"/>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B68CFB-40CB-4FB7-A7B9-CD7ED3E82122}"/>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7EC1EF-1FEF-4815-90C0-480F9497D46F}"/>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7DE5BD-9D83-44B6-B8F9-9B7C0FDB3D47}"/>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1B9A310-4B11-4E2C-8EC8-BE966E7F8F3B}"/>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43D9690-6322-4336-BEBB-96252799EAA4}"/>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2BD385-E0BB-4264-BBB6-7EC55E67283E}"/>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9B89A2-1E5E-4EDF-8583-77FE80EFB105}"/>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10B4E4-7FDD-4853-A32C-30D094C09567}"/>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014632-9A5A-4369-8CAB-CFD1C96391A0}"/>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FFB962-E4AA-440F-B1C7-4D0A76307622}"/>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3CA6861-AE72-40A4-A01E-F04AF11216E4}"/>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7C508A5-0312-4CF4-9E2D-75CCE86CDC08}"/>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C5CC6E6-E545-46E6-8EEC-BC1D0330FAAA}"/>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011E9AF-30B4-4767-86B1-39AF910DD5F3}"/>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18E72E-3819-47A7-A926-7A1B4FF3952D}"/>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5B15373-E32A-4180-82D0-1B01C5F9F8BA}"/>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B25FC7F-9550-4F4E-9954-B44B2D9664AB}"/>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EB2B460-2A6A-40AE-831A-9F78653DFFFC}"/>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A8AC89-2161-4B24-BA1F-F0B24C333F0A}"/>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2317C8-10C1-439A-AD44-BD8353421565}"/>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9AB5C9-A772-42CF-B340-8E808AA55796}"/>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A849B3B-249E-4A7E-BD0B-551332190B7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4D150C3F-2E85-4592-8D00-0011C1C83C57}"/>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748531A-FA4A-4FB9-982B-A6AD1A9B5EC8}"/>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0EEFF4E-A644-4126-B638-E102D841534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E4778C9-410A-4B1C-B8AE-D957F559A88A}"/>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F542D6F-3357-4834-86CA-E3D567598B4E}"/>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7C8F44D-9A93-4F3A-84FD-7E50F25BBF89}"/>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3F786DE-F1A3-4F50-9514-E89EC8411A5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6AC81BD-BF53-4A89-94E8-FB485B84DFC8}"/>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DBDBFDB-ECF6-4D3B-8440-D56EE4C3324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EDAF695-4BF2-4229-A78F-06F9DD6B4E9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7D9085C-35D1-44D8-B034-A61E654A2D2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F37F6DC-CEFD-4E84-A3BA-561BFD47CAD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DA1506-12C2-43C8-B9BA-EA58463C007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83476C-D1CF-4D49-AA76-D7A39DE098D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B6110A2-0968-4EE5-A296-A2E8D08C8B8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C558EAB-DA6D-4ACD-809E-3C119555A3C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96DFA2C-0CB2-4B62-BC2F-5E884E24251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F9408AE-79C2-45B0-B7DC-9EA027DD4E4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7F5A5A0-D6C2-49F7-9716-BEBA6F7C24FF}"/>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4690BFC-2B6D-4D46-BC35-808BE51AB24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8670DB7E-FF90-4EE3-A40D-32F6570F624E}"/>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7516950-A61D-4741-BFDF-9DBD3294E833}"/>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D6EBD2D-6FEE-4D2C-A800-6C34500D44A5}"/>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28155FF4-6850-4C64-992B-7B64D1D52DC3}"/>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C9557C6-C12A-402F-9E07-7626A37E96AF}"/>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80D1AE-8380-4726-A4C9-18EDA2E53B14}"/>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D6EF20-405A-42E3-A750-2DF1C8581DEF}"/>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6380EFC3-767F-40BD-9F82-7D911D0753D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4559BF8B-A935-401C-BA84-76715ACBED4F}"/>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6499F3F-4D31-4044-8D64-C9DC328FC2CA}"/>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8D96BDE-D46D-4F0A-9FA2-F2F8BCF563C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FBF222-C169-4EBA-93BE-41F9FFCEA17D}"/>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B8A29F3-F7B8-44EE-8863-48D6B3014E05}"/>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2CEBA34-1682-42B8-85B7-F7381D028681}"/>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A0B3BCB-C6CC-4FB8-95AC-EA4F807D612A}"/>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2B349B8-B71B-4C08-AF4A-C9A0D33124B5}"/>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4277FAB-4691-4484-8BC8-35E7A413AD30}"/>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1925EEB-5A83-4798-8C20-E2D4EDDED272}"/>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FB35BF4-D0EA-46DA-A617-CDB260D4495B}"/>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276C43D-3981-4301-AE4D-64FD6FEE5A42}"/>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D6C1159-0222-4950-A90C-BE3D5F128358}"/>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84DE7A1-D273-44EB-82CC-2FEC98F1A8C4}"/>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8AC657-025D-4198-A971-B9A2F1E7040D}"/>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0DD1AE4-CD1C-4B3A-B50D-CAFFBAAD6E71}"/>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695A46C-9D3F-4D99-A2A0-3367ED690366}"/>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E65D38-DC74-41F3-A504-C0089B2B452B}"/>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E83C7D-D026-454B-BA5C-0286323B4AF3}"/>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93DA6E-5367-4F09-869F-41DCB4623AEF}"/>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DCAAB81-05B3-4717-B909-9B93367AF4E2}"/>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84D0816-26A3-4C2F-B922-285CE7A06F26}"/>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23FB930-76E4-4263-AEBB-7C02028A4CBE}"/>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0E1141F-0502-410C-BFA1-6F4900E91ABB}"/>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3616ED4-24DE-4E06-85B2-4FE18A0DD151}"/>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2B47A8E-86E1-4E5B-BDE0-0B8DFCCC8C26}"/>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0002D33-200A-411E-8A65-8A1636D49A77}"/>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A4DC51-5A44-48CE-968E-80545A2B90FA}"/>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A73ED2-0455-4EB9-BEFA-818C63CE2E9F}"/>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63C613-75A6-4747-8034-3BC2C5972EDC}"/>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E9CB431-C2CA-4953-AC8D-2B68E40D03DA}"/>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1A32B05-70C4-4D80-BF1B-FB3DEF16F873}"/>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19B712E-97E5-4432-917F-BD5A73088BA6}"/>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E211E8A-474D-4FDB-9958-B36337193D83}"/>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EF890E7-D149-4690-9269-02DD6EACFEFF}"/>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208343D-4649-4F55-A486-C2B3E7DFFD44}"/>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E97806E-C9C7-41E3-B08F-58B292A5D783}"/>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598A16F-77EE-4024-8646-AB5C04EABE03}"/>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2BA99D5-33F4-409C-9E50-3574B256CC6E}"/>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2896B5-D4EA-4F71-AD93-4559FBBF4FDC}"/>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E612EB7-8D5F-4A17-9415-DF6D29CC87A4}"/>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384D1A4-0DAA-42DA-86B2-723804DDC5D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5D473B-8393-4A6D-8171-82633735EF12}"/>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2B1343F-ADF6-44C8-AD78-F57DEF8E8FA3}"/>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DBD6AE6-6190-4AF4-A85E-ADFC80C1C34B}"/>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76FAC0-407B-468F-BA54-126F0F3D3FDD}"/>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B358126-5F15-4F7F-B96B-96EE985A97A4}"/>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66AB9B2-57BF-4E2C-A81E-6F5383CC7CD9}"/>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9B59690-4C4F-4F3F-9F91-812AD303B592}"/>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C359B5-D554-4844-B96A-6B5581791F63}"/>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2FBE4E-19C7-4A9A-9C3A-FDB20614BE89}"/>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9AC8AB1-6238-4D1C-B00D-3AAF4B7B4F3A}"/>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64CAE42-87A5-48CB-8227-81659BC92928}"/>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C75C94F-BBA0-4A51-A3AA-181CE32DBE7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244BF9A-ADDB-44A2-B5C0-58D841C1D31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293F8AF-567E-427D-99FE-4411308F233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F3A8C687-423B-4625-BED5-7C54F4671372}"/>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C027916A-84D9-418B-94FD-04544B80EE3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CB4FC009-DED0-4514-AAFF-B02133FD139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BA7B929-F753-4A11-8AE9-C51C33F7DA46}"/>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FBDE813-0FE1-407A-8E9E-ECFAE257B1E6}"/>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DF1AEC2E-4D90-4940-A07C-CE7257FF4C71}"/>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6C673984-AACA-4247-8945-E9646A74F34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1BD8EC-C6F1-45CD-82BC-EE86CD100E61}"/>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5061039-AF6D-4DE7-8F22-A7CC2DC1F6E4}"/>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94CC978-44B9-4F08-B8E1-85C90C86F1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0ECD2FB-2F6F-4B6A-AA56-2E3D8C41A415}"/>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DEA82331-FE99-4C0D-A242-4D21CBADEE12}"/>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242ABD8-B23A-45AB-AF96-028E8F3C1C4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06BB9226-3E5A-4CB3-9D8F-BF9D7A9021F2}"/>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7B911C08-95D1-4A0D-ABFF-419FFFBE993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6B0542CB-C7B7-44C1-9EF1-02E4D873BFDF}"/>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CFC4239-E6CC-4C9A-897C-F0B6475B3E52}"/>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A80588B-9813-4B03-9ED2-5015D5A8C217}"/>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BA337E5-1617-4613-BAA3-C642910075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D9275C-FE73-442D-9ADE-439FC206E022}"/>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7AD9F8E-DD04-43A5-B94B-B33F6989375C}"/>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F4EA3C1-77AB-473F-8539-82220A155623}"/>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682B884-A2AA-4547-A215-0B9EE7B3DF2B}"/>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502A514-7828-4127-915C-41BD1B6B728E}"/>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E536885-5B34-481C-A582-2CE453D3210F}"/>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39D1669-C8D9-4A9D-A86F-2AFF489A34E5}"/>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27070E6-A537-4933-AB80-8B2E6B201098}"/>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5D716A8-ACA0-431D-83DF-007987603FCD}"/>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25D4FC4-6BAB-4F36-BC81-BC3269272563}"/>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9CE377F-8C45-4207-994B-9AF6D960F489}"/>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5E0D35D-E0E4-4070-9F03-537A23F62347}"/>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3833DA9-4198-4FB5-879F-24B995B49E5E}"/>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85736CA7-46C1-4049-84B3-18CA838BCA1D}"/>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A1E05BC-0F05-4DEE-BF27-64CC1AA0A45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959D4C32-1690-4A98-898D-1E98A78C247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32656DF-B1E6-4820-97FF-D938BE9E00C9}"/>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51E9D4C9-FA3C-4D3F-94E9-F73D0F37829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30959951-567E-495E-9504-4FEE5E2D9070}"/>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8D6B03FD-2D8B-4B5D-8A26-5EA666EF4511}"/>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2B8BE1A2-0227-4892-A103-F241189BD8FC}"/>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FDB3D25-371F-4494-82B5-BC7066151323}"/>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BAD6A1B-D845-4013-A334-F19E7D5CD10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0E3B499A-4E94-4BE1-9928-92AED5C645CB}"/>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0E175B2-E1F4-4A26-AA60-86211971C3FF}"/>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E6B1408-9D0F-4935-BA7F-2206F3EF95B7}"/>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A6A9E8A-3D68-4785-8C8E-0EBF780D0023}"/>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023F3C0D-14E4-40B2-9F27-9ACAD81DD9F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712BDE26-258C-4FF0-BC18-8910490C5F5F}"/>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96FDB1-4B71-4A75-9AA3-4F96F5881646}"/>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7B89D8F-6A08-4805-8C25-4D9BCE212592}"/>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2E7A40B4-9ADE-4BA7-9BB1-83B574569578}"/>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A69F0CF-5DC4-4761-9D51-B8A423A137BF}"/>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12F26D0-03E7-477A-B29A-E2BF233B528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82C2C0-D6FE-44CF-9184-64CAEA9102CD}"/>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BFCFE9A-F4B5-4509-9611-276E14B5399C}"/>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D389A29-AE70-421F-87E4-145F52CE08FC}"/>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D82203E-6ABC-4015-85CC-41649AE6B182}"/>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6077C3D-77AE-4E5D-9D79-62E975588AD9}"/>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C82A8B2-9287-45F5-BFBE-6DCC7F83C417}"/>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6D5F02A-614B-4D16-A793-BFA738D25909}"/>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C1B9E72-ECF5-4245-A82C-6E0A183A09B2}"/>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BAC8569-F3C3-4A8D-8BD9-1AD98B1DF1C8}"/>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5AA0D4-9ADE-40C0-A873-81A5778C658F}"/>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9DA39CD6-B4D3-420C-902C-C362CC473112}"/>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C17FD21-CE68-4D84-B1CC-98196A96C5C9}"/>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453D88A-BB14-42E1-9FFA-ACD2113CBC92}"/>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2246EFC8-9F87-4142-861E-A735ED5797B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E17BF48-C2F9-4DCD-832B-83DF2AD3A0E6}"/>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877290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4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D8169D9-66A7-4D0C-8F27-B4C48EFB229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6" name="Straight Connector 5">
              <a:extLst>
                <a:ext uri="{FF2B5EF4-FFF2-40B4-BE49-F238E27FC236}">
                  <a16:creationId xmlns:a16="http://schemas.microsoft.com/office/drawing/2014/main" id="{C7DDC847-3482-4C0B-93A8-A7CFE885AEEA}"/>
                </a:ext>
              </a:extLst>
            </p:cNvPr>
            <p:cNvCxnSpPr>
              <a:cxnSpLocks/>
              <a:stCxn id="70" idx="7"/>
              <a:endCxn id="6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AA2E8B-8834-41A5-AEE3-BAFEA1225100}"/>
                </a:ext>
              </a:extLst>
            </p:cNvPr>
            <p:cNvCxnSpPr>
              <a:cxnSpLocks/>
              <a:stCxn id="68" idx="4"/>
              <a:endCxn id="8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09B947-4224-4EAB-B828-ED8991609A55}"/>
                </a:ext>
              </a:extLst>
            </p:cNvPr>
            <p:cNvCxnSpPr>
              <a:cxnSpLocks/>
              <a:stCxn id="73" idx="2"/>
              <a:endCxn id="8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645CE3-EE0B-4734-B17A-090A17295F38}"/>
                </a:ext>
              </a:extLst>
            </p:cNvPr>
            <p:cNvCxnSpPr>
              <a:cxnSpLocks/>
              <a:stCxn id="87" idx="5"/>
              <a:endCxn id="7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DA5A01-B5A6-4AC0-B3CD-0176BBAF7C34}"/>
                </a:ext>
              </a:extLst>
            </p:cNvPr>
            <p:cNvCxnSpPr>
              <a:cxnSpLocks/>
              <a:stCxn id="68" idx="5"/>
              <a:endCxn id="8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B10771-044F-466C-BD19-669667F3EB84}"/>
                </a:ext>
              </a:extLst>
            </p:cNvPr>
            <p:cNvCxnSpPr>
              <a:cxnSpLocks/>
              <a:stCxn id="73" idx="0"/>
              <a:endCxn id="8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3BB138-9A90-404B-BEA0-6C360A02DF35}"/>
                </a:ext>
              </a:extLst>
            </p:cNvPr>
            <p:cNvCxnSpPr>
              <a:cxnSpLocks/>
              <a:stCxn id="87" idx="3"/>
              <a:endCxn id="8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D0705D-AABA-4EFB-9224-A283F0BC72B6}"/>
                </a:ext>
              </a:extLst>
            </p:cNvPr>
            <p:cNvCxnSpPr>
              <a:cxnSpLocks/>
              <a:stCxn id="193" idx="7"/>
              <a:endCxn id="7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11A25F-8BDA-4F0B-9124-24A9F94D3896}"/>
                </a:ext>
              </a:extLst>
            </p:cNvPr>
            <p:cNvCxnSpPr>
              <a:cxnSpLocks/>
              <a:stCxn id="73" idx="7"/>
              <a:endCxn id="7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61FB2B-D8B0-4F15-9ACA-9F708408E857}"/>
                </a:ext>
              </a:extLst>
            </p:cNvPr>
            <p:cNvCxnSpPr>
              <a:cxnSpLocks/>
              <a:stCxn id="7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565D16-1293-4AFB-B56C-DFB0B603D4C7}"/>
                </a:ext>
              </a:extLst>
            </p:cNvPr>
            <p:cNvCxnSpPr>
              <a:cxnSpLocks/>
              <a:stCxn id="87" idx="6"/>
              <a:endCxn id="8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63326-73BD-4209-860B-1DF374ED692D}"/>
                </a:ext>
              </a:extLst>
            </p:cNvPr>
            <p:cNvCxnSpPr>
              <a:cxnSpLocks/>
              <a:stCxn id="72" idx="0"/>
              <a:endCxn id="8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870609-F139-4A34-86DD-9BB1A0A41231}"/>
                </a:ext>
              </a:extLst>
            </p:cNvPr>
            <p:cNvCxnSpPr>
              <a:cxnSpLocks/>
              <a:stCxn id="86" idx="6"/>
              <a:endCxn id="7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E98D5F-B620-4669-BCE4-762A8A2F650F}"/>
                </a:ext>
              </a:extLst>
            </p:cNvPr>
            <p:cNvCxnSpPr>
              <a:cxnSpLocks/>
              <a:stCxn id="74" idx="0"/>
              <a:endCxn id="7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1D36AF-87F8-4185-A1D1-64CD18AC9B4E}"/>
                </a:ext>
              </a:extLst>
            </p:cNvPr>
            <p:cNvCxnSpPr>
              <a:cxnSpLocks/>
              <a:stCxn id="77" idx="1"/>
              <a:endCxn id="7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CB4F02-AC9B-4AA8-9407-C36E2531A565}"/>
                </a:ext>
              </a:extLst>
            </p:cNvPr>
            <p:cNvCxnSpPr>
              <a:cxnSpLocks/>
              <a:stCxn id="77" idx="0"/>
              <a:endCxn id="7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1C8C8B1-C0CE-405A-A258-40B113AB11A6}"/>
                </a:ext>
              </a:extLst>
            </p:cNvPr>
            <p:cNvCxnSpPr>
              <a:cxnSpLocks/>
              <a:stCxn id="76" idx="2"/>
              <a:endCxn id="7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25DAE-462E-4EE0-8C6F-47DBF03AA398}"/>
                </a:ext>
              </a:extLst>
            </p:cNvPr>
            <p:cNvCxnSpPr>
              <a:cxnSpLocks/>
              <a:stCxn id="76" idx="7"/>
              <a:endCxn id="21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F91277-6E2C-4AC9-AF76-6C193409B866}"/>
                </a:ext>
              </a:extLst>
            </p:cNvPr>
            <p:cNvCxnSpPr>
              <a:cxnSpLocks/>
              <a:stCxn id="76" idx="6"/>
              <a:endCxn id="8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1809BE-6347-4447-8ACB-1D18AE0E68FD}"/>
                </a:ext>
              </a:extLst>
            </p:cNvPr>
            <p:cNvCxnSpPr>
              <a:cxnSpLocks/>
              <a:stCxn id="83" idx="7"/>
              <a:endCxn id="8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8CFB34-BEE0-45B4-811D-7CA9B265BCDF}"/>
                </a:ext>
              </a:extLst>
            </p:cNvPr>
            <p:cNvCxnSpPr>
              <a:cxnSpLocks/>
              <a:stCxn id="69" idx="0"/>
              <a:endCxn id="6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10DA9A-10F3-450F-B4B2-82E910EAFE59}"/>
                </a:ext>
              </a:extLst>
            </p:cNvPr>
            <p:cNvCxnSpPr>
              <a:cxnSpLocks/>
              <a:stCxn id="85" idx="2"/>
              <a:endCxn id="6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E4063A-7D81-4CAD-9160-5546E59076D7}"/>
                </a:ext>
              </a:extLst>
            </p:cNvPr>
            <p:cNvCxnSpPr>
              <a:cxnSpLocks/>
              <a:stCxn id="72" idx="1"/>
              <a:endCxn id="6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56EFC-22C5-48F9-9A95-965CFBAC7EFF}"/>
                </a:ext>
              </a:extLst>
            </p:cNvPr>
            <p:cNvCxnSpPr>
              <a:cxnSpLocks/>
              <a:stCxn id="71" idx="7"/>
              <a:endCxn id="6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E34A97-EABA-42DE-92E7-7DF61EEC96FF}"/>
                </a:ext>
              </a:extLst>
            </p:cNvPr>
            <p:cNvCxnSpPr>
              <a:cxnSpLocks/>
              <a:stCxn id="70" idx="6"/>
              <a:endCxn id="6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B2CB9E-AFAD-41F7-8F1F-02D30919770F}"/>
                </a:ext>
              </a:extLst>
            </p:cNvPr>
            <p:cNvCxnSpPr>
              <a:cxnSpLocks/>
              <a:stCxn id="90" idx="7"/>
              <a:endCxn id="7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1023C5-E4DE-4A0D-8DD0-98FC5899696C}"/>
                </a:ext>
              </a:extLst>
            </p:cNvPr>
            <p:cNvCxnSpPr>
              <a:cxnSpLocks/>
              <a:stCxn id="90" idx="6"/>
              <a:endCxn id="7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7DD6CF-3A00-43FA-9882-480FEEF83100}"/>
                </a:ext>
              </a:extLst>
            </p:cNvPr>
            <p:cNvCxnSpPr>
              <a:cxnSpLocks/>
              <a:stCxn id="9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58FD2A-ECA5-4B67-A50C-491C8E7249DA}"/>
                </a:ext>
              </a:extLst>
            </p:cNvPr>
            <p:cNvCxnSpPr>
              <a:cxnSpLocks/>
              <a:stCxn id="7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95608-3345-4F11-AAB2-8E4C0AC22071}"/>
                </a:ext>
              </a:extLst>
            </p:cNvPr>
            <p:cNvCxnSpPr>
              <a:cxnSpLocks/>
              <a:stCxn id="7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7EB2EF-C0BB-48F8-9D61-FEE6DDA8ED88}"/>
                </a:ext>
              </a:extLst>
            </p:cNvPr>
            <p:cNvCxnSpPr>
              <a:cxnSpLocks/>
              <a:stCxn id="7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EF3DEE-12CB-4FE0-8928-BF9D4EC9F5E8}"/>
                </a:ext>
              </a:extLst>
            </p:cNvPr>
            <p:cNvCxnSpPr>
              <a:cxnSpLocks/>
              <a:stCxn id="71" idx="6"/>
              <a:endCxn id="7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65F8A-AF83-410B-82D3-B7B5B03A9FEC}"/>
                </a:ext>
              </a:extLst>
            </p:cNvPr>
            <p:cNvCxnSpPr>
              <a:cxnSpLocks/>
              <a:stCxn id="72" idx="6"/>
              <a:endCxn id="7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E1FEAB-8705-4F2B-BC27-85FDA44BC373}"/>
                </a:ext>
              </a:extLst>
            </p:cNvPr>
            <p:cNvCxnSpPr>
              <a:cxnSpLocks/>
              <a:stCxn id="74" idx="2"/>
              <a:endCxn id="7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271154-7509-45C5-9BB3-B64AC9EBF53B}"/>
                </a:ext>
              </a:extLst>
            </p:cNvPr>
            <p:cNvCxnSpPr>
              <a:cxnSpLocks/>
              <a:stCxn id="95" idx="0"/>
              <a:endCxn id="7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88AC78-5DE4-40E4-9F69-A446CDEF6356}"/>
                </a:ext>
              </a:extLst>
            </p:cNvPr>
            <p:cNvCxnSpPr>
              <a:cxnSpLocks/>
              <a:endCxn id="7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D900E7-A502-4C8B-BCDF-6C6BFA1FFDAC}"/>
                </a:ext>
              </a:extLst>
            </p:cNvPr>
            <p:cNvCxnSpPr>
              <a:cxnSpLocks/>
              <a:stCxn id="95" idx="2"/>
              <a:endCxn id="7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5505B7-331B-4FC7-A24B-E673C2AA99FB}"/>
                </a:ext>
              </a:extLst>
            </p:cNvPr>
            <p:cNvCxnSpPr>
              <a:cxnSpLocks/>
              <a:stCxn id="77" idx="2"/>
              <a:endCxn id="7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D3C938-C28B-42F1-8A91-A33536D4A73D}"/>
                </a:ext>
              </a:extLst>
            </p:cNvPr>
            <p:cNvCxnSpPr>
              <a:cxnSpLocks/>
              <a:stCxn id="7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E7936E-CBAE-4B2C-A836-351BBE89D279}"/>
                </a:ext>
              </a:extLst>
            </p:cNvPr>
            <p:cNvCxnSpPr>
              <a:cxnSpLocks/>
              <a:stCxn id="7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14AAA1-583B-4DC4-B495-CF97AB3A41DB}"/>
                </a:ext>
              </a:extLst>
            </p:cNvPr>
            <p:cNvCxnSpPr>
              <a:cxnSpLocks/>
              <a:stCxn id="78" idx="2"/>
              <a:endCxn id="7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2D25D04-A5EE-4530-8676-92C90A7E3099}"/>
                </a:ext>
              </a:extLst>
            </p:cNvPr>
            <p:cNvCxnSpPr>
              <a:cxnSpLocks/>
              <a:stCxn id="83" idx="4"/>
              <a:endCxn id="7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9E5F88-B847-4004-B89C-2A8AF0EC5B3B}"/>
                </a:ext>
              </a:extLst>
            </p:cNvPr>
            <p:cNvCxnSpPr>
              <a:cxnSpLocks/>
              <a:stCxn id="82" idx="3"/>
              <a:endCxn id="7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C98F344-2A1A-469A-A946-558FAA7F3ABD}"/>
                </a:ext>
              </a:extLst>
            </p:cNvPr>
            <p:cNvCxnSpPr>
              <a:cxnSpLocks/>
              <a:stCxn id="82" idx="2"/>
              <a:endCxn id="8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8C3A62-136C-4459-9F32-15381F98C450}"/>
                </a:ext>
              </a:extLst>
            </p:cNvPr>
            <p:cNvCxnSpPr>
              <a:cxnSpLocks/>
              <a:stCxn id="82" idx="1"/>
              <a:endCxn id="8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4ADA0B-A04E-4E59-9EA0-E8D089F646FE}"/>
                </a:ext>
              </a:extLst>
            </p:cNvPr>
            <p:cNvCxnSpPr>
              <a:cxnSpLocks/>
              <a:stCxn id="80" idx="1"/>
              <a:endCxn id="8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ADD1DF-6940-4AAF-8526-E4AE034908E9}"/>
                </a:ext>
              </a:extLst>
            </p:cNvPr>
            <p:cNvCxnSpPr>
              <a:cxnSpLocks/>
              <a:stCxn id="80" idx="0"/>
              <a:endCxn id="8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FA5AF44-E22E-40B4-B9F0-6C140426BB28}"/>
                </a:ext>
              </a:extLst>
            </p:cNvPr>
            <p:cNvCxnSpPr>
              <a:cxnSpLocks/>
              <a:stCxn id="152" idx="7"/>
              <a:endCxn id="21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28CBEE2-C710-4DF5-A93A-33971F2D447B}"/>
                </a:ext>
              </a:extLst>
            </p:cNvPr>
            <p:cNvCxnSpPr>
              <a:cxnSpLocks/>
              <a:endCxn id="7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466B0E-4D44-4C0C-9BCF-9E43AD9F13BA}"/>
                </a:ext>
              </a:extLst>
            </p:cNvPr>
            <p:cNvCxnSpPr>
              <a:cxnSpLocks/>
              <a:stCxn id="152" idx="0"/>
              <a:endCxn id="21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A58425-9499-4B04-A2A0-DDD9379B78F0}"/>
                </a:ext>
              </a:extLst>
            </p:cNvPr>
            <p:cNvCxnSpPr>
              <a:cxnSpLocks/>
              <a:stCxn id="164" idx="0"/>
              <a:endCxn id="21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0B8148-8923-42FE-9F7F-EE6B8AAC50D9}"/>
                </a:ext>
              </a:extLst>
            </p:cNvPr>
            <p:cNvCxnSpPr>
              <a:cxnSpLocks/>
              <a:stCxn id="164" idx="1"/>
              <a:endCxn id="8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C14A4BB-F2CC-4DDC-82B5-ACAF3AAC7D58}"/>
                </a:ext>
              </a:extLst>
            </p:cNvPr>
            <p:cNvCxnSpPr>
              <a:cxnSpLocks/>
              <a:stCxn id="81" idx="2"/>
              <a:endCxn id="8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11B6C1-84F8-4726-B734-96963CE9C6E8}"/>
                </a:ext>
              </a:extLst>
            </p:cNvPr>
            <p:cNvCxnSpPr>
              <a:cxnSpLocks/>
              <a:stCxn id="80" idx="2"/>
              <a:endCxn id="8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438110-2E46-4A36-85E2-BE889D4D6A8E}"/>
                </a:ext>
              </a:extLst>
            </p:cNvPr>
            <p:cNvCxnSpPr>
              <a:cxnSpLocks/>
              <a:stCxn id="79" idx="1"/>
              <a:endCxn id="8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A3A1C7-E3DA-4401-A87E-09069C100E77}"/>
                </a:ext>
              </a:extLst>
            </p:cNvPr>
            <p:cNvCxnSpPr>
              <a:cxnSpLocks/>
              <a:stCxn id="79" idx="3"/>
              <a:endCxn id="9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B5E403E-8BB1-4710-A495-538FFA3FF487}"/>
                </a:ext>
              </a:extLst>
            </p:cNvPr>
            <p:cNvCxnSpPr>
              <a:cxnSpLocks/>
              <a:stCxn id="82" idx="4"/>
              <a:endCxn id="9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2A6E72-11CB-4784-922B-7746486F8A1B}"/>
                </a:ext>
              </a:extLst>
            </p:cNvPr>
            <p:cNvCxnSpPr>
              <a:cxnSpLocks/>
              <a:stCxn id="78" idx="5"/>
              <a:endCxn id="9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8B4D10-8184-459E-92FF-A934C001BA48}"/>
                </a:ext>
              </a:extLst>
            </p:cNvPr>
            <p:cNvCxnSpPr>
              <a:cxnSpLocks/>
              <a:stCxn id="79" idx="7"/>
              <a:endCxn id="8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E3AC95-E661-4594-BDC2-A508F633B67A}"/>
                </a:ext>
              </a:extLst>
            </p:cNvPr>
            <p:cNvCxnSpPr>
              <a:cxnSpLocks/>
              <a:stCxn id="77" idx="7"/>
              <a:endCxn id="8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10B3221-10DB-4C46-A702-8E80BA6C7E5C}"/>
                </a:ext>
              </a:extLst>
            </p:cNvPr>
            <p:cNvCxnSpPr>
              <a:cxnSpLocks/>
              <a:endCxn id="7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CDA9F05E-4D0A-42A7-A1DB-87F45A543B5C}"/>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B2F9756-8CD1-4D56-9930-CBEA13BA479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0F467E7-451E-4FE5-84B1-FCAB7A68D4E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DF4EF5-B521-4F45-B851-6C0575F04E17}"/>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864367A-97BF-4872-866A-039F23B17D37}"/>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7FD30E6-E8E6-44E4-88E4-22A9FE37A985}"/>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58FD571-C840-4EBD-B812-30EB6F08788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C3CBBC0-CD63-4295-900C-2C33AD446C7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5BE416D-6B1B-4271-AC23-E3007798B2EC}"/>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8B0649C-7DF6-408C-9041-55E32D2A640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47C0C44-CB3B-4F6C-BD35-9F6A66D86E5A}"/>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8F225D3-534E-45E5-BBEC-66FF0FDF76C7}"/>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83211BB-D658-43C0-AE4F-63A1F7D05230}"/>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745616-36FC-47DA-A505-1C7E297627FB}"/>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42F728-C50B-4CA5-B6BD-6FD3DD6837A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56D21B6-8111-43CF-842F-B7DD6C7621A3}"/>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E0577A9-64A3-4EE7-A79E-298B7661393F}"/>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C6D4AA2E-742F-4A6E-9B9A-C0B6D950A88C}"/>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BBD26DB-4638-45C3-A14B-84CC09E72C1C}"/>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A1F63CD-8344-4764-883A-0DDA57919D5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EEF00AB4-7326-44F2-AACB-A2251E2DBBC8}"/>
                </a:ext>
              </a:extLst>
            </p:cNvPr>
            <p:cNvCxnSpPr>
              <a:cxnSpLocks/>
              <a:stCxn id="87" idx="2"/>
              <a:endCxn id="6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FAB60E8-F7EA-48BA-A092-E229780030C6}"/>
                </a:ext>
              </a:extLst>
            </p:cNvPr>
            <p:cNvCxnSpPr>
              <a:cxnSpLocks/>
              <a:stCxn id="70" idx="4"/>
              <a:endCxn id="7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1D0C4DE-55C2-4A0A-81E9-87E3325A8AE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1FAC5D7-B011-470B-8AE8-1752B9AFC43D}"/>
                </a:ext>
              </a:extLst>
            </p:cNvPr>
            <p:cNvCxnSpPr>
              <a:cxnSpLocks/>
              <a:stCxn id="9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00332F-C340-4E08-ABA1-1FD100B63AA9}"/>
                </a:ext>
              </a:extLst>
            </p:cNvPr>
            <p:cNvCxnSpPr>
              <a:cxnSpLocks/>
              <a:stCxn id="9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DF7196-C49E-433E-9C4B-6D81884330F4}"/>
                </a:ext>
              </a:extLst>
            </p:cNvPr>
            <p:cNvCxnSpPr>
              <a:cxnSpLocks/>
              <a:stCxn id="9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15B5DDA-F300-4633-81D2-F2A1E46F2492}"/>
                </a:ext>
              </a:extLst>
            </p:cNvPr>
            <p:cNvCxnSpPr>
              <a:cxnSpLocks/>
              <a:endCxn id="7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Chord 94">
              <a:extLst>
                <a:ext uri="{FF2B5EF4-FFF2-40B4-BE49-F238E27FC236}">
                  <a16:creationId xmlns:a16="http://schemas.microsoft.com/office/drawing/2014/main" id="{6C118763-90B9-4A11-9D2B-8C4B1E6444C3}"/>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a:extLst>
                <a:ext uri="{FF2B5EF4-FFF2-40B4-BE49-F238E27FC236}">
                  <a16:creationId xmlns:a16="http://schemas.microsoft.com/office/drawing/2014/main" id="{A2473F01-2F6C-4EFC-939F-113856D070B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3B27AC31-48D4-4BBA-BA68-1D004E778C95}"/>
                </a:ext>
              </a:extLst>
            </p:cNvPr>
            <p:cNvCxnSpPr>
              <a:cxnSpLocks/>
              <a:stCxn id="95" idx="1"/>
              <a:endCxn id="7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22F544B-B76E-4AE0-9441-0B55FB521F76}"/>
                </a:ext>
              </a:extLst>
            </p:cNvPr>
            <p:cNvCxnSpPr>
              <a:cxnSpLocks/>
              <a:endCxn id="14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70F32B-ACAF-41BC-BFEA-4CDB18162317}"/>
                </a:ext>
              </a:extLst>
            </p:cNvPr>
            <p:cNvCxnSpPr>
              <a:cxnSpLocks/>
              <a:endCxn id="16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38D579E-4777-4050-9C0C-C80125D913AB}"/>
                </a:ext>
              </a:extLst>
            </p:cNvPr>
            <p:cNvCxnSpPr>
              <a:cxnSpLocks/>
              <a:stCxn id="149" idx="0"/>
              <a:endCxn id="16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CA8B2F1-2DD7-4799-B244-B9E80796E69A}"/>
                </a:ext>
              </a:extLst>
            </p:cNvPr>
            <p:cNvCxnSpPr>
              <a:cxnSpLocks/>
              <a:stCxn id="215" idx="2"/>
              <a:endCxn id="15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E93656-BFAD-4966-A948-CF8E3EA97E52}"/>
                </a:ext>
              </a:extLst>
            </p:cNvPr>
            <p:cNvCxnSpPr>
              <a:cxnSpLocks/>
              <a:stCxn id="149" idx="7"/>
              <a:endCxn id="15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6A9ADF4-2897-4ABC-8E94-B6C31D6D0A8C}"/>
                </a:ext>
              </a:extLst>
            </p:cNvPr>
            <p:cNvCxnSpPr>
              <a:cxnSpLocks/>
              <a:endCxn id="16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8694C-AAD0-46F9-9C77-CA8D6D95ADDD}"/>
                </a:ext>
              </a:extLst>
            </p:cNvPr>
            <p:cNvCxnSpPr>
              <a:cxnSpLocks/>
              <a:stCxn id="164" idx="6"/>
              <a:endCxn id="15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67D5824-3E9F-4F12-8920-F804C898E26C}"/>
                </a:ext>
              </a:extLst>
            </p:cNvPr>
            <p:cNvCxnSpPr>
              <a:cxnSpLocks/>
              <a:stCxn id="150" idx="0"/>
              <a:endCxn id="15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788589-8898-470D-8DB1-408B211F827A}"/>
                </a:ext>
              </a:extLst>
            </p:cNvPr>
            <p:cNvCxnSpPr>
              <a:cxnSpLocks/>
              <a:stCxn id="153" idx="1"/>
              <a:endCxn id="15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0DD778-AEAD-4620-AAA2-C3073B434A1C}"/>
                </a:ext>
              </a:extLst>
            </p:cNvPr>
            <p:cNvCxnSpPr>
              <a:cxnSpLocks/>
              <a:stCxn id="153" idx="0"/>
              <a:endCxn id="15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92A9CD-C471-47B4-BBF2-F63961EA929E}"/>
                </a:ext>
              </a:extLst>
            </p:cNvPr>
            <p:cNvCxnSpPr>
              <a:cxnSpLocks/>
              <a:stCxn id="152" idx="2"/>
              <a:endCxn id="15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95F3FAE-FB99-4E80-99D2-3CA6AE0E49B1}"/>
                </a:ext>
              </a:extLst>
            </p:cNvPr>
            <p:cNvCxnSpPr>
              <a:cxnSpLocks/>
              <a:stCxn id="152" idx="7"/>
              <a:endCxn id="16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887AE8-A00A-4CAB-8AFF-E6306B476E17}"/>
                </a:ext>
              </a:extLst>
            </p:cNvPr>
            <p:cNvCxnSpPr>
              <a:cxnSpLocks/>
              <a:stCxn id="152" idx="6"/>
              <a:endCxn id="15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AAC4C25-A90B-4F4A-990D-5125EE8615AF}"/>
                </a:ext>
              </a:extLst>
            </p:cNvPr>
            <p:cNvCxnSpPr>
              <a:cxnSpLocks/>
              <a:stCxn id="159" idx="7"/>
              <a:endCxn id="16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B25305-B55E-4D42-B14E-0BC3461ECFD5}"/>
                </a:ext>
              </a:extLst>
            </p:cNvPr>
            <p:cNvCxnSpPr>
              <a:cxnSpLocks/>
              <a:stCxn id="216" idx="1"/>
              <a:endCxn id="15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A8DF0C8-F4E4-4CA1-9DFC-DC49BA52438A}"/>
                </a:ext>
              </a:extLst>
            </p:cNvPr>
            <p:cNvCxnSpPr>
              <a:cxnSpLocks/>
              <a:endCxn id="14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3B10811-B36A-4AD0-B1C3-B9773312F58F}"/>
                </a:ext>
              </a:extLst>
            </p:cNvPr>
            <p:cNvCxnSpPr>
              <a:cxnSpLocks/>
              <a:stCxn id="150" idx="2"/>
              <a:endCxn id="14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EDB9C36-7D89-48ED-B3FC-18A061E4A7A3}"/>
                </a:ext>
              </a:extLst>
            </p:cNvPr>
            <p:cNvCxnSpPr>
              <a:cxnSpLocks/>
              <a:stCxn id="165" idx="0"/>
              <a:endCxn id="14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771B6F4-844A-41A0-A4D7-B2773A20E416}"/>
                </a:ext>
              </a:extLst>
            </p:cNvPr>
            <p:cNvCxnSpPr>
              <a:cxnSpLocks/>
              <a:endCxn id="14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7431C9F-50D5-4356-AF92-7F68EBE14540}"/>
                </a:ext>
              </a:extLst>
            </p:cNvPr>
            <p:cNvCxnSpPr>
              <a:cxnSpLocks/>
              <a:stCxn id="165" idx="2"/>
              <a:endCxn id="15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CC32A4-39F8-40C5-AE21-ECAB0B51295B}"/>
                </a:ext>
              </a:extLst>
            </p:cNvPr>
            <p:cNvCxnSpPr>
              <a:cxnSpLocks/>
              <a:stCxn id="153" idx="2"/>
              <a:endCxn id="15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5EED85-E319-4AA4-9937-CEDF4ABEB7EF}"/>
                </a:ext>
              </a:extLst>
            </p:cNvPr>
            <p:cNvCxnSpPr>
              <a:cxnSpLocks/>
              <a:stCxn id="15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A647AD-37B1-4F43-8319-55BF6348E3E3}"/>
                </a:ext>
              </a:extLst>
            </p:cNvPr>
            <p:cNvCxnSpPr>
              <a:cxnSpLocks/>
              <a:stCxn id="15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BD915B-12CA-4147-87EA-26364D36E213}"/>
                </a:ext>
              </a:extLst>
            </p:cNvPr>
            <p:cNvCxnSpPr>
              <a:cxnSpLocks/>
              <a:stCxn id="154" idx="2"/>
              <a:endCxn id="15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C945BD5-D3EE-449F-BDD4-EE77083ACB9A}"/>
                </a:ext>
              </a:extLst>
            </p:cNvPr>
            <p:cNvCxnSpPr>
              <a:cxnSpLocks/>
              <a:stCxn id="159" idx="4"/>
              <a:endCxn id="15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E230071-FA3B-4901-870E-1CD290D62A0B}"/>
                </a:ext>
              </a:extLst>
            </p:cNvPr>
            <p:cNvCxnSpPr>
              <a:cxnSpLocks/>
              <a:stCxn id="158" idx="3"/>
              <a:endCxn id="15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D3CDA2C-BF37-4160-9E31-E032C9E4D313}"/>
                </a:ext>
              </a:extLst>
            </p:cNvPr>
            <p:cNvCxnSpPr>
              <a:cxnSpLocks/>
              <a:stCxn id="158" idx="2"/>
              <a:endCxn id="15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522238-E2C6-4475-A3EA-DDD2AA8101F6}"/>
                </a:ext>
              </a:extLst>
            </p:cNvPr>
            <p:cNvCxnSpPr>
              <a:cxnSpLocks/>
              <a:stCxn id="158" idx="1"/>
              <a:endCxn id="16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33C6D0C-FA96-4E98-A199-5916D8D702D3}"/>
                </a:ext>
              </a:extLst>
            </p:cNvPr>
            <p:cNvCxnSpPr>
              <a:cxnSpLocks/>
              <a:stCxn id="156" idx="1"/>
              <a:endCxn id="16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29AD61-2C90-4A40-9373-111E09D129FF}"/>
                </a:ext>
              </a:extLst>
            </p:cNvPr>
            <p:cNvCxnSpPr>
              <a:cxnSpLocks/>
              <a:stCxn id="156" idx="0"/>
              <a:endCxn id="15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D5735F-C572-4051-AFD1-2FDB5C9E41CD}"/>
                </a:ext>
              </a:extLst>
            </p:cNvPr>
            <p:cNvCxnSpPr>
              <a:cxnSpLocks/>
              <a:stCxn id="162" idx="0"/>
              <a:endCxn id="16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EF02E9-3660-47F0-8B9A-F0001D874234}"/>
                </a:ext>
              </a:extLst>
            </p:cNvPr>
            <p:cNvCxnSpPr>
              <a:cxnSpLocks/>
              <a:stCxn id="190" idx="7"/>
              <a:endCxn id="16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4F3F369-F64B-4F9C-85D1-D648D50CE0B4}"/>
                </a:ext>
              </a:extLst>
            </p:cNvPr>
            <p:cNvCxnSpPr>
              <a:cxnSpLocks/>
              <a:endCxn id="16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F94C582-AC89-4DE1-AA8B-F09965AB1C62}"/>
                </a:ext>
              </a:extLst>
            </p:cNvPr>
            <p:cNvCxnSpPr>
              <a:cxnSpLocks/>
              <a:stCxn id="189" idx="5"/>
              <a:endCxn id="16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523F999-D436-4633-ACDB-24472C3CC257}"/>
                </a:ext>
              </a:extLst>
            </p:cNvPr>
            <p:cNvCxnSpPr>
              <a:cxnSpLocks/>
              <a:endCxn id="16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3D64676-DB67-40B9-AEC9-9B75F16D631D}"/>
                </a:ext>
              </a:extLst>
            </p:cNvPr>
            <p:cNvCxnSpPr>
              <a:cxnSpLocks/>
              <a:stCxn id="16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F7355A7-F8E5-41B2-9B05-B62EF4732C59}"/>
                </a:ext>
              </a:extLst>
            </p:cNvPr>
            <p:cNvCxnSpPr>
              <a:cxnSpLocks/>
              <a:stCxn id="163" idx="3"/>
              <a:endCxn id="15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9823B59-3C0E-455B-8FF9-04B29851A6A0}"/>
                </a:ext>
              </a:extLst>
            </p:cNvPr>
            <p:cNvCxnSpPr>
              <a:cxnSpLocks/>
              <a:stCxn id="163" idx="1"/>
              <a:endCxn id="15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2ED6C6-4020-4BB9-A786-2506D8F27791}"/>
                </a:ext>
              </a:extLst>
            </p:cNvPr>
            <p:cNvCxnSpPr>
              <a:cxnSpLocks/>
              <a:stCxn id="162" idx="2"/>
              <a:endCxn id="15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E7B4C3-08E4-4D39-9F8A-9F58159511B1}"/>
                </a:ext>
              </a:extLst>
            </p:cNvPr>
            <p:cNvCxnSpPr>
              <a:cxnSpLocks/>
              <a:stCxn id="161" idx="3"/>
              <a:endCxn id="15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5B5A73C-6A49-4311-81A1-40E05BC85011}"/>
                </a:ext>
              </a:extLst>
            </p:cNvPr>
            <p:cNvCxnSpPr>
              <a:cxnSpLocks/>
              <a:stCxn id="161" idx="2"/>
              <a:endCxn id="15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B3880C6-3B0F-467B-8B62-1CC43C10042B}"/>
                </a:ext>
              </a:extLst>
            </p:cNvPr>
            <p:cNvCxnSpPr>
              <a:cxnSpLocks/>
              <a:stCxn id="157" idx="1"/>
              <a:endCxn id="16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C7548A-EB61-44C1-85E4-C4F4D4CEF154}"/>
                </a:ext>
              </a:extLst>
            </p:cNvPr>
            <p:cNvCxnSpPr>
              <a:cxnSpLocks/>
              <a:stCxn id="156" idx="2"/>
              <a:endCxn id="15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FD0F992-182A-4AA4-9AA3-1D667E3305FC}"/>
                </a:ext>
              </a:extLst>
            </p:cNvPr>
            <p:cNvCxnSpPr>
              <a:cxnSpLocks/>
              <a:stCxn id="155" idx="1"/>
              <a:endCxn id="15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35BDD1C-461D-44FD-B830-0C84D42E5C51}"/>
                </a:ext>
              </a:extLst>
            </p:cNvPr>
            <p:cNvCxnSpPr>
              <a:cxnSpLocks/>
              <a:stCxn id="155" idx="3"/>
              <a:endCxn id="16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7DF0928-E9BB-407B-9C07-682EAE36AB7D}"/>
                </a:ext>
              </a:extLst>
            </p:cNvPr>
            <p:cNvCxnSpPr>
              <a:cxnSpLocks/>
              <a:stCxn id="158" idx="4"/>
              <a:endCxn id="16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446533E-7A02-4BE9-BBBC-2CCADCDE0D1E}"/>
                </a:ext>
              </a:extLst>
            </p:cNvPr>
            <p:cNvCxnSpPr>
              <a:cxnSpLocks/>
              <a:stCxn id="154" idx="5"/>
              <a:endCxn id="16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ECDB391-731C-404B-85D4-C2628967D634}"/>
                </a:ext>
              </a:extLst>
            </p:cNvPr>
            <p:cNvCxnSpPr>
              <a:cxnSpLocks/>
              <a:stCxn id="155" idx="7"/>
              <a:endCxn id="15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D2F6C9-FEC3-4ADF-AA24-325DDE138937}"/>
                </a:ext>
              </a:extLst>
            </p:cNvPr>
            <p:cNvCxnSpPr>
              <a:cxnSpLocks/>
              <a:stCxn id="153" idx="7"/>
              <a:endCxn id="15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12357E-FF6B-4E99-89D4-6B33CE456113}"/>
                </a:ext>
              </a:extLst>
            </p:cNvPr>
            <p:cNvCxnSpPr>
              <a:cxnSpLocks/>
              <a:endCxn id="15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BB8C5EF-8D5B-411B-931F-BAE9CF677D5C}"/>
                </a:ext>
              </a:extLst>
            </p:cNvPr>
            <p:cNvCxnSpPr>
              <a:cxnSpLocks/>
              <a:stCxn id="163" idx="7"/>
              <a:endCxn id="16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918CD5B5-7BA7-4AAA-B55C-52A783DED9C2}"/>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1867FA9-EA25-46D4-955D-D750DF4202F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EB8A289-7281-4C44-A8FA-CF490A67DE5F}"/>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E92BBD4-127C-4A55-B360-F0703EF3281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4E8DC9A0-C9AE-4F6B-B074-554E988FD7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50E12A7-92D2-4832-8C11-D2EF077CAA6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0C3D-DE6B-47AF-BF4D-355EE879A62D}"/>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AF18318-0B39-401E-A80B-5022BF0A5F7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E4ED360-1F4F-4BF4-B7E4-939726B8139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3E9B74E-BA0F-489D-87B1-DC19435EBCA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45BAFD2B-A9A5-481D-88DA-82FDB857E53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FC3C5CD-DEBC-43B6-BCA5-62C5367D370A}"/>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9633E220-DACF-41BA-887C-0F82F1ED870A}"/>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E42CE21-B5FF-4B0C-9889-7E06D3130A30}"/>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471B7682-0FDC-42EA-812E-4E3FDB250781}"/>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F4E72050-C69C-42F9-96C3-C2957922C80E}"/>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hord 164">
              <a:extLst>
                <a:ext uri="{FF2B5EF4-FFF2-40B4-BE49-F238E27FC236}">
                  <a16:creationId xmlns:a16="http://schemas.microsoft.com/office/drawing/2014/main" id="{7CA00376-0EE2-4B06-9D7B-B125A6E09ABD}"/>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57F280ED-BB4E-4E25-A44A-6CD8135A8B9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AA77E452-5747-46E5-ABF3-6AC157DCCC70}"/>
                </a:ext>
              </a:extLst>
            </p:cNvPr>
            <p:cNvCxnSpPr>
              <a:cxnSpLocks/>
              <a:stCxn id="165" idx="1"/>
              <a:endCxn id="15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0CDE5E1-34A1-481A-B2E2-387B2CBD1241}"/>
                </a:ext>
              </a:extLst>
            </p:cNvPr>
            <p:cNvCxnSpPr>
              <a:cxnSpLocks/>
              <a:stCxn id="187" idx="6"/>
              <a:endCxn id="16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BF83BC1-9A13-4D9A-8782-5A73E98B3ADD}"/>
                </a:ext>
              </a:extLst>
            </p:cNvPr>
            <p:cNvCxnSpPr>
              <a:cxnSpLocks/>
              <a:stCxn id="184" idx="4"/>
              <a:endCxn id="19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C8FFE22-7453-4801-944E-F13F978920C6}"/>
                </a:ext>
              </a:extLst>
            </p:cNvPr>
            <p:cNvCxnSpPr>
              <a:cxnSpLocks/>
              <a:stCxn id="190" idx="4"/>
              <a:endCxn id="18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E3E1655-67D3-4AF8-8B80-CBDAC34258E9}"/>
                </a:ext>
              </a:extLst>
            </p:cNvPr>
            <p:cNvCxnSpPr>
              <a:cxnSpLocks/>
              <a:stCxn id="18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DC782EA-CD84-4EEA-9A37-9C9284079F0D}"/>
                </a:ext>
              </a:extLst>
            </p:cNvPr>
            <p:cNvCxnSpPr>
              <a:cxnSpLocks/>
              <a:stCxn id="188" idx="0"/>
              <a:endCxn id="18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3764B74-6C2F-4126-8046-5794168C5A1F}"/>
                </a:ext>
              </a:extLst>
            </p:cNvPr>
            <p:cNvCxnSpPr>
              <a:cxnSpLocks/>
              <a:stCxn id="198" idx="1"/>
              <a:endCxn id="18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4EDF647-0DDC-4B1F-9D35-50264C207371}"/>
                </a:ext>
              </a:extLst>
            </p:cNvPr>
            <p:cNvCxnSpPr>
              <a:cxnSpLocks/>
              <a:stCxn id="189" idx="2"/>
              <a:endCxn id="19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1C349FE-A8BE-41F1-8263-96E3CCB375CE}"/>
                </a:ext>
              </a:extLst>
            </p:cNvPr>
            <p:cNvCxnSpPr>
              <a:cxnSpLocks/>
              <a:stCxn id="18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C21BE-0572-4FDB-990B-9FBE780FFD20}"/>
                </a:ext>
              </a:extLst>
            </p:cNvPr>
            <p:cNvCxnSpPr>
              <a:cxnSpLocks/>
              <a:stCxn id="161" idx="1"/>
              <a:endCxn id="6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D8913D-7314-4DF7-8A8F-6298A4FBEAA7}"/>
                </a:ext>
              </a:extLst>
            </p:cNvPr>
            <p:cNvCxnSpPr>
              <a:cxnSpLocks/>
              <a:stCxn id="186" idx="6"/>
              <a:endCxn id="18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82DBBFD-3D61-4A35-9A53-CDB7F1CF5F1A}"/>
                </a:ext>
              </a:extLst>
            </p:cNvPr>
            <p:cNvCxnSpPr>
              <a:cxnSpLocks/>
              <a:stCxn id="184" idx="7"/>
              <a:endCxn id="18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056A01-E964-4B68-8AD0-CBCD03C45EDF}"/>
                </a:ext>
              </a:extLst>
            </p:cNvPr>
            <p:cNvCxnSpPr>
              <a:cxnSpLocks/>
              <a:stCxn id="184" idx="5"/>
              <a:endCxn id="18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54F9885-287A-4DC7-9137-2CDE4D7CA098}"/>
                </a:ext>
              </a:extLst>
            </p:cNvPr>
            <p:cNvCxnSpPr>
              <a:cxnSpLocks/>
              <a:stCxn id="185" idx="3"/>
              <a:endCxn id="18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B26F277-DC45-4628-B233-EB399E4EB57A}"/>
                </a:ext>
              </a:extLst>
            </p:cNvPr>
            <p:cNvCxnSpPr>
              <a:cxnSpLocks/>
              <a:stCxn id="187" idx="4"/>
              <a:endCxn id="19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9C7A482-614F-4EE2-8116-F8EBFBAABF53}"/>
                </a:ext>
              </a:extLst>
            </p:cNvPr>
            <p:cNvCxnSpPr>
              <a:cxnSpLocks/>
              <a:stCxn id="163" idx="2"/>
              <a:endCxn id="18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E28BA0-7308-40E5-98FF-FC21503A5B6A}"/>
                </a:ext>
              </a:extLst>
            </p:cNvPr>
            <p:cNvCxnSpPr>
              <a:cxnSpLocks/>
              <a:endCxn id="18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F684A9A5-FD03-43F7-821E-7CAED02F8CE0}"/>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B1FF205-9F88-462C-8123-8D3230362A05}"/>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D0BCC4B-B86D-416D-8CA4-2F28B8158BF7}"/>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35BA151-9715-4892-9B9F-44AD33558115}"/>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F69DD253-2962-479B-ABCC-E4A5E437198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26D8040-2E7B-4197-85D2-2B53408667B6}"/>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970FB96-3383-4573-B5CC-C540DD214A8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F2D68DB8-1D21-4EF0-9E48-1574CCAA9B74}"/>
                </a:ext>
              </a:extLst>
            </p:cNvPr>
            <p:cNvCxnSpPr>
              <a:cxnSpLocks/>
              <a:stCxn id="19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BCDDE6E-EA52-40A5-BB3F-79FF9E5D281F}"/>
                </a:ext>
              </a:extLst>
            </p:cNvPr>
            <p:cNvCxnSpPr>
              <a:cxnSpLocks/>
              <a:stCxn id="186" idx="4"/>
              <a:endCxn id="18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CCA03371-1F8C-40B6-AA4E-F18321AC69C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B76A6D09-DC0C-458E-9093-BB5321FB7005}"/>
                </a:ext>
              </a:extLst>
            </p:cNvPr>
            <p:cNvCxnSpPr>
              <a:cxnSpLocks/>
              <a:stCxn id="193" idx="3"/>
              <a:endCxn id="15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2CD88CD-0A38-4CC0-8654-B7A7F993F91F}"/>
                </a:ext>
              </a:extLst>
            </p:cNvPr>
            <p:cNvCxnSpPr>
              <a:cxnSpLocks/>
              <a:stCxn id="193" idx="2"/>
              <a:endCxn id="6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2F2C51-8333-441A-9C35-4657792FD377}"/>
                </a:ext>
              </a:extLst>
            </p:cNvPr>
            <p:cNvCxnSpPr>
              <a:cxnSpLocks/>
              <a:stCxn id="186" idx="7"/>
              <a:endCxn id="7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9E20C2C-3D8B-4180-A382-8A897EC4A50C}"/>
                </a:ext>
              </a:extLst>
            </p:cNvPr>
            <p:cNvCxnSpPr>
              <a:cxnSpLocks/>
              <a:endCxn id="18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Chord 197">
              <a:extLst>
                <a:ext uri="{FF2B5EF4-FFF2-40B4-BE49-F238E27FC236}">
                  <a16:creationId xmlns:a16="http://schemas.microsoft.com/office/drawing/2014/main" id="{BA8AAD6F-48DD-4B4A-8B07-8D14F0482F25}"/>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5619848B-D2DD-45E2-9E98-6D843AAFC00F}"/>
                </a:ext>
              </a:extLst>
            </p:cNvPr>
            <p:cNvCxnSpPr>
              <a:cxnSpLocks/>
              <a:stCxn id="18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4F32B7E-8633-40E7-BCCF-C102FDD59C1A}"/>
                </a:ext>
              </a:extLst>
            </p:cNvPr>
            <p:cNvCxnSpPr>
              <a:cxnSpLocks/>
              <a:stCxn id="185" idx="6"/>
              <a:endCxn id="6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652FB14-5DFE-48A7-A91A-ABBB3E05BE8B}"/>
                </a:ext>
              </a:extLst>
            </p:cNvPr>
            <p:cNvCxnSpPr>
              <a:cxnSpLocks/>
              <a:stCxn id="185" idx="5"/>
              <a:endCxn id="16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1F0BB60-FEE5-4AFD-96DD-718BD92A9334}"/>
                </a:ext>
              </a:extLst>
            </p:cNvPr>
            <p:cNvCxnSpPr>
              <a:cxnSpLocks/>
              <a:stCxn id="70" idx="0"/>
              <a:endCxn id="18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4AE5D89-BAF1-436F-8C2D-335C798AECC2}"/>
                </a:ext>
              </a:extLst>
            </p:cNvPr>
            <p:cNvCxnSpPr>
              <a:cxnSpLocks/>
              <a:stCxn id="190" idx="5"/>
              <a:endCxn id="16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65529D6-F12E-4CDA-A0D6-C3EDD27398E7}"/>
                </a:ext>
              </a:extLst>
            </p:cNvPr>
            <p:cNvCxnSpPr>
              <a:cxnSpLocks/>
              <a:stCxn id="157" idx="7"/>
              <a:endCxn id="6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4B7F7E3-3FE7-4599-A41F-54E61B46C73F}"/>
                </a:ext>
              </a:extLst>
            </p:cNvPr>
            <p:cNvCxnSpPr>
              <a:cxnSpLocks/>
              <a:stCxn id="86" idx="7"/>
              <a:endCxn id="19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6318CED-53D0-44E7-A885-CB55EB0AD117}"/>
                </a:ext>
              </a:extLst>
            </p:cNvPr>
            <p:cNvCxnSpPr>
              <a:cxnSpLocks/>
              <a:stCxn id="160" idx="7"/>
              <a:endCxn id="7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46FED9-2169-44E8-A754-AB62DA037F0A}"/>
                </a:ext>
              </a:extLst>
            </p:cNvPr>
            <p:cNvCxnSpPr>
              <a:cxnSpLocks/>
              <a:stCxn id="160" idx="6"/>
              <a:endCxn id="19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B37CBF4-9C3B-48B5-AA98-461BAB810D12}"/>
                </a:ext>
              </a:extLst>
            </p:cNvPr>
            <p:cNvCxnSpPr>
              <a:cxnSpLocks/>
              <a:stCxn id="76" idx="0"/>
              <a:endCxn id="16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7ACB1E0-C614-417B-889A-FE4A3B7587F6}"/>
                </a:ext>
              </a:extLst>
            </p:cNvPr>
            <p:cNvCxnSpPr>
              <a:cxnSpLocks/>
              <a:stCxn id="216" idx="0"/>
              <a:endCxn id="21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309A7A1-7982-4C1F-A2DF-41C106014407}"/>
                </a:ext>
              </a:extLst>
            </p:cNvPr>
            <p:cNvCxnSpPr>
              <a:cxnSpLocks/>
              <a:stCxn id="84" idx="0"/>
              <a:endCxn id="21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B4C1051-A852-40BC-9B46-737F248DB59D}"/>
                </a:ext>
              </a:extLst>
            </p:cNvPr>
            <p:cNvCxnSpPr>
              <a:cxnSpLocks/>
              <a:stCxn id="83" idx="0"/>
              <a:endCxn id="21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3356B23-C110-432A-B5BD-D8DAF0D562C5}"/>
                </a:ext>
              </a:extLst>
            </p:cNvPr>
            <p:cNvCxnSpPr>
              <a:cxnSpLocks/>
              <a:stCxn id="160" idx="1"/>
              <a:endCxn id="21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4D5028F-BDBA-4D80-A3AE-9A52527CC849}"/>
                </a:ext>
              </a:extLst>
            </p:cNvPr>
            <p:cNvCxnSpPr>
              <a:cxnSpLocks/>
              <a:stCxn id="76" idx="0"/>
              <a:endCxn id="21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B7C5C6B-4C3C-4375-968A-AC135645C31E}"/>
                </a:ext>
              </a:extLst>
            </p:cNvPr>
            <p:cNvCxnSpPr>
              <a:cxnSpLocks/>
              <a:stCxn id="217" idx="7"/>
              <a:endCxn id="21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CEF204AF-7FC9-4D6C-A985-4FEA30A8B7D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AD5E5801-7F9B-452B-8250-1C6C1CD5B2EE}"/>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E8B1BA6-41C6-482C-AB43-908F91646B5C}"/>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a:extLst>
                <a:ext uri="{FF2B5EF4-FFF2-40B4-BE49-F238E27FC236}">
                  <a16:creationId xmlns:a16="http://schemas.microsoft.com/office/drawing/2014/main" id="{A903B2E3-0088-4A7E-A8DA-16B33C3CC211}"/>
                </a:ext>
              </a:extLst>
            </p:cNvPr>
            <p:cNvCxnSpPr>
              <a:cxnSpLocks/>
              <a:stCxn id="81" idx="0"/>
              <a:endCxn id="21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F9924A-2C18-42D0-BE32-4582BDDC2523}"/>
                </a:ext>
              </a:extLst>
            </p:cNvPr>
            <p:cNvCxnSpPr>
              <a:cxnSpLocks/>
              <a:endCxn id="8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a:extLst>
              <a:ext uri="{FF2B5EF4-FFF2-40B4-BE49-F238E27FC236}">
                <a16:creationId xmlns:a16="http://schemas.microsoft.com/office/drawing/2014/main" id="{C670D5AB-725A-48A6-9103-3AD03CA8FC5D}"/>
              </a:ext>
            </a:extLst>
          </p:cNvPr>
          <p:cNvSpPr/>
          <p:nvPr userDrawn="1"/>
        </p:nvSpPr>
        <p:spPr>
          <a:xfrm flipH="1">
            <a:off x="7824192" y="0"/>
            <a:ext cx="43678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p:cNvSpPr>
            <a:spLocks noGrp="1"/>
          </p:cNvSpPr>
          <p:nvPr>
            <p:ph type="pic" idx="10" hasCustomPrompt="1"/>
          </p:nvPr>
        </p:nvSpPr>
        <p:spPr>
          <a:xfrm>
            <a:off x="6272301" y="540477"/>
            <a:ext cx="4200812" cy="5777046"/>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8605406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3995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4EACB64-F6DC-4D86-A45D-D1CA4F9266F7}"/>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a:extLst>
                <a:ext uri="{FF2B5EF4-FFF2-40B4-BE49-F238E27FC236}">
                  <a16:creationId xmlns:a16="http://schemas.microsoft.com/office/drawing/2014/main" id="{704D3738-1F49-4305-950A-D880AC31CE47}"/>
                </a:ext>
              </a:extLst>
            </p:cNvPr>
            <p:cNvCxnSpPr>
              <a:cxnSpLocks/>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DC4ED5-DE79-4FC3-994C-E0B81963F0E9}"/>
                </a:ext>
              </a:extLst>
            </p:cNvPr>
            <p:cNvCxnSpPr>
              <a:cxnSpLocks/>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3E94FC-DED1-43CD-A071-8E30A7F69D0A}"/>
                </a:ext>
              </a:extLst>
            </p:cNvPr>
            <p:cNvCxnSpPr>
              <a:cxnSpLocks/>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E2A120-BA3C-45EC-B0DA-1D355A4D2FEF}"/>
                </a:ext>
              </a:extLst>
            </p:cNvPr>
            <p:cNvCxnSpPr>
              <a:cxnSpLocks/>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B7CE50-8125-4E04-9178-0906C42E8E2B}"/>
                </a:ext>
              </a:extLst>
            </p:cNvPr>
            <p:cNvCxnSpPr>
              <a:cxnSpLocks/>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1337BB-BDB0-49D5-A49A-8D450CCBB68B}"/>
                </a:ext>
              </a:extLst>
            </p:cNvPr>
            <p:cNvCxnSpPr>
              <a:cxnSpLocks/>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C337AF-FFEE-4696-BF32-1C056F3D3CD7}"/>
                </a:ext>
              </a:extLst>
            </p:cNvPr>
            <p:cNvCxnSpPr>
              <a:cxnSpLocks/>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76D6D-A4F2-42F5-8411-E870BB87E365}"/>
                </a:ext>
              </a:extLst>
            </p:cNvPr>
            <p:cNvCxnSpPr>
              <a:cxnSpLocks/>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FF4653-F227-4477-8138-0A6799FD94A0}"/>
                </a:ext>
              </a:extLst>
            </p:cNvPr>
            <p:cNvCxnSpPr>
              <a:cxnSpLocks/>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3E0AE9-A816-4815-BBB8-282F17C8B22D}"/>
                </a:ext>
              </a:extLst>
            </p:cNvPr>
            <p:cNvCxnSpPr>
              <a:cxnSpLocks/>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CDD51C-919F-45F5-A96A-DAFEF0997DF6}"/>
                </a:ext>
              </a:extLst>
            </p:cNvPr>
            <p:cNvCxnSpPr>
              <a:cxnSpLocks/>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BA0421-6991-44E9-AF0E-843D62015B26}"/>
                </a:ext>
              </a:extLst>
            </p:cNvPr>
            <p:cNvCxnSpPr>
              <a:cxnSpLocks/>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863F8D-2EED-41D5-A5EB-3D129FFDC105}"/>
                </a:ext>
              </a:extLst>
            </p:cNvPr>
            <p:cNvCxnSpPr>
              <a:cxnSpLocks/>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5A6FE-4B60-4C8A-BA7A-F239A6677C5B}"/>
                </a:ext>
              </a:extLst>
            </p:cNvPr>
            <p:cNvCxnSpPr>
              <a:cxnSpLocks/>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FF5816-7300-42BA-B9D4-E2A6EAFD7AA9}"/>
                </a:ext>
              </a:extLst>
            </p:cNvPr>
            <p:cNvCxnSpPr>
              <a:cxnSpLocks/>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E10980-498E-4605-B4E6-774FAAB7145C}"/>
                </a:ext>
              </a:extLst>
            </p:cNvPr>
            <p:cNvCxnSpPr>
              <a:cxnSpLocks/>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97650E-BEED-4006-A581-4CDF45A0BA8B}"/>
                </a:ext>
              </a:extLst>
            </p:cNvPr>
            <p:cNvCxnSpPr>
              <a:cxnSpLocks/>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CF99B7-5530-49BF-8B28-3C8367DC9770}"/>
                </a:ext>
              </a:extLst>
            </p:cNvPr>
            <p:cNvCxnSpPr>
              <a:cxnSpLocks/>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86948F-C0D6-48A4-87E8-19C3DEC43EE1}"/>
                </a:ext>
              </a:extLst>
            </p:cNvPr>
            <p:cNvCxnSpPr>
              <a:cxnSpLocks/>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EA126F-7910-4476-A59A-64E8A2E38E7E}"/>
                </a:ext>
              </a:extLst>
            </p:cNvPr>
            <p:cNvCxnSpPr>
              <a:cxnSpLocks/>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3C5884-C34F-47F0-BE60-6C9106AF552F}"/>
                </a:ext>
              </a:extLst>
            </p:cNvPr>
            <p:cNvCxnSpPr>
              <a:cxnSpLocks/>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7866AE0-4F25-4009-9DFE-CF239EA9260D}"/>
                </a:ext>
              </a:extLst>
            </p:cNvPr>
            <p:cNvCxnSpPr>
              <a:cxnSpLocks/>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803D01-C5FD-4EBB-AE00-2614A8CA545E}"/>
                </a:ext>
              </a:extLst>
            </p:cNvPr>
            <p:cNvCxnSpPr>
              <a:cxnSpLocks/>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C08BE8-D5F0-498B-BB4E-FBED49AB494E}"/>
                </a:ext>
              </a:extLst>
            </p:cNvPr>
            <p:cNvCxnSpPr>
              <a:cxnSpLocks/>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B1D56B-291E-4216-9EA0-80E7EDE9D183}"/>
                </a:ext>
              </a:extLst>
            </p:cNvPr>
            <p:cNvCxnSpPr>
              <a:cxnSpLocks/>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1C7AA9-1829-48BD-8151-236DFAE427E2}"/>
                </a:ext>
              </a:extLst>
            </p:cNvPr>
            <p:cNvCxnSpPr>
              <a:cxnSpLocks/>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ACE93C-CD87-4F33-9527-435007FE31B5}"/>
                </a:ext>
              </a:extLst>
            </p:cNvPr>
            <p:cNvCxnSpPr>
              <a:cxnSpLocks/>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33C47F-7213-48ED-A34A-B4E8ED4E8D65}"/>
                </a:ext>
              </a:extLst>
            </p:cNvPr>
            <p:cNvCxnSpPr>
              <a:cxnSpLocks/>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E51260-8D0F-4256-8861-98A13917DD40}"/>
                </a:ext>
              </a:extLst>
            </p:cNvPr>
            <p:cNvCxnSpPr>
              <a:cxnSpLocks/>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8E40CD-E48A-489D-84EB-520DD12AC01D}"/>
                </a:ext>
              </a:extLst>
            </p:cNvPr>
            <p:cNvCxnSpPr>
              <a:cxnSpLocks/>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7C1B98-1A90-438F-B4CA-0BFBB8A7470A}"/>
                </a:ext>
              </a:extLst>
            </p:cNvPr>
            <p:cNvCxnSpPr>
              <a:cxnSpLocks/>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4BA9C7E-F0CE-401F-8107-0B94794A8382}"/>
                </a:ext>
              </a:extLst>
            </p:cNvPr>
            <p:cNvCxnSpPr>
              <a:cxnSpLocks/>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E76DFDC-F08A-405A-83EC-F4AEEFC48A1C}"/>
                </a:ext>
              </a:extLst>
            </p:cNvPr>
            <p:cNvCxnSpPr>
              <a:cxnSpLocks/>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99D4C6-A216-4382-8B36-86D88E58A1B3}"/>
                </a:ext>
              </a:extLst>
            </p:cNvPr>
            <p:cNvCxnSpPr>
              <a:cxnSpLocks/>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429844-69E7-44D1-A1A2-9EE22988C5BF}"/>
                </a:ext>
              </a:extLst>
            </p:cNvPr>
            <p:cNvCxnSpPr>
              <a:cxnSpLocks/>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3D7BAA-845E-4D3E-A3E5-D796E8024EDA}"/>
                </a:ext>
              </a:extLst>
            </p:cNvPr>
            <p:cNvCxnSpPr>
              <a:cxnSpLocks/>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1BE08B2-DF35-4D2F-84DB-5D09F65B7FDB}"/>
                </a:ext>
              </a:extLst>
            </p:cNvPr>
            <p:cNvCxnSpPr>
              <a:cxnSpLocks/>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53B9BF4-39A6-4069-9A16-273212237888}"/>
                </a:ext>
              </a:extLst>
            </p:cNvPr>
            <p:cNvCxnSpPr>
              <a:cxnSpLocks/>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40B2A9-B623-416B-A189-26C101D57F74}"/>
                </a:ext>
              </a:extLst>
            </p:cNvPr>
            <p:cNvCxnSpPr>
              <a:cxnSpLocks/>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815F44-0A1E-409B-A750-283786AB936C}"/>
                </a:ext>
              </a:extLst>
            </p:cNvPr>
            <p:cNvCxnSpPr>
              <a:cxnSpLocks/>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14A2FD-5FB1-4D90-B8DB-66B6ED04A33C}"/>
                </a:ext>
              </a:extLst>
            </p:cNvPr>
            <p:cNvCxnSpPr>
              <a:cxnSpLocks/>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EEB89A-40CB-46F8-AE2E-A7C682EBF614}"/>
                </a:ext>
              </a:extLst>
            </p:cNvPr>
            <p:cNvCxnSpPr>
              <a:cxnSpLocks/>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682DFDF-85DE-45E8-AC6A-691595799133}"/>
                </a:ext>
              </a:extLst>
            </p:cNvPr>
            <p:cNvCxnSpPr>
              <a:cxnSpLocks/>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161B6C-1EF1-41BF-B970-66B43097166D}"/>
                </a:ext>
              </a:extLst>
            </p:cNvPr>
            <p:cNvCxnSpPr>
              <a:cxnSpLocks/>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497732-9A0D-4BA9-A3EB-326C68F6E994}"/>
                </a:ext>
              </a:extLst>
            </p:cNvPr>
            <p:cNvCxnSpPr>
              <a:cxnSpLocks/>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2D1DA8-0273-4EF1-924A-8B46FB2CF8F1}"/>
                </a:ext>
              </a:extLst>
            </p:cNvPr>
            <p:cNvCxnSpPr>
              <a:cxnSpLocks/>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FCB82D-8708-425D-A3B6-B172D17A6FA6}"/>
                </a:ext>
              </a:extLst>
            </p:cNvPr>
            <p:cNvCxnSpPr>
              <a:cxnSpLocks/>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265677F-95F5-4423-B754-87E500393D70}"/>
                </a:ext>
              </a:extLst>
            </p:cNvPr>
            <p:cNvCxnSpPr>
              <a:cxnSpLocks/>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E6AC30-8E35-4B56-96E5-C7DAB8D82E35}"/>
                </a:ext>
              </a:extLst>
            </p:cNvPr>
            <p:cNvCxnSpPr>
              <a:cxnSpLocks/>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33DFC5-31F5-49B0-B3CC-B98028E3A0BE}"/>
                </a:ext>
              </a:extLst>
            </p:cNvPr>
            <p:cNvCxnSpPr>
              <a:cxnSpLocks/>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FB2F6C-6810-4E2D-8D37-0788A2551D60}"/>
                </a:ext>
              </a:extLst>
            </p:cNvPr>
            <p:cNvCxnSpPr>
              <a:cxnSpLocks/>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5964A5-B700-4CBD-BD81-1A84A3507082}"/>
                </a:ext>
              </a:extLst>
            </p:cNvPr>
            <p:cNvCxnSpPr>
              <a:cxnSpLocks/>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779A71-438D-434D-BBFB-DFE1487EA9C4}"/>
                </a:ext>
              </a:extLst>
            </p:cNvPr>
            <p:cNvCxnSpPr>
              <a:cxnSpLocks/>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52A269-A497-4640-B811-1C974A65273E}"/>
                </a:ext>
              </a:extLst>
            </p:cNvPr>
            <p:cNvCxnSpPr>
              <a:cxnSpLocks/>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10BCE6A-4C4D-4857-BC2D-4EB3AAA62B9D}"/>
                </a:ext>
              </a:extLst>
            </p:cNvPr>
            <p:cNvCxnSpPr>
              <a:cxnSpLocks/>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505390-3D04-4448-99D7-3866405042D6}"/>
                </a:ext>
              </a:extLst>
            </p:cNvPr>
            <p:cNvCxnSpPr>
              <a:cxnSpLocks/>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E50851-308A-4438-9438-BE8B348193CB}"/>
                </a:ext>
              </a:extLst>
            </p:cNvPr>
            <p:cNvCxnSpPr>
              <a:cxnSpLocks/>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D45F8E3-7FF2-40A7-BCBA-2E6CBD41899D}"/>
                </a:ext>
              </a:extLst>
            </p:cNvPr>
            <p:cNvCxnSpPr>
              <a:cxnSpLocks/>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AFB949-400D-4400-BC4F-DBA9CC0EEBA9}"/>
                </a:ext>
              </a:extLst>
            </p:cNvPr>
            <p:cNvCxnSpPr>
              <a:cxnSpLocks/>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745037-3FFD-4EDA-BFA8-92A5E4A92941}"/>
                </a:ext>
              </a:extLst>
            </p:cNvPr>
            <p:cNvCxnSpPr>
              <a:cxnSpLocks/>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6DD90E-CECB-48D8-9C09-9A946B6C6ABF}"/>
                </a:ext>
              </a:extLst>
            </p:cNvPr>
            <p:cNvCxnSpPr>
              <a:cxnSpLocks/>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E4A5ADD4-5F24-4DF6-8F20-B77540290AE4}"/>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8ED6EA5-F750-45AB-A683-778F327C6C01}"/>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2BE18B-7A1D-43B9-A55E-CEF87716020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4B39F48-4937-404F-B1AF-15E276E099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B3C8D0B-E13F-4E5D-9DE6-56345266408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D7AE294-E310-432A-9324-B78E386BE323}"/>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FC52C89-38CC-4AF2-85E3-87B5A598EE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5572FB6-CFE7-481A-A0FB-7711EE52506E}"/>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2FE668C-5105-4522-B4CA-3A273ED79A5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26DDAB7-7227-4C76-8601-6479FB9C01D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DE7F169-AFB7-46B2-AC38-6BCE422841B3}"/>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791E83B-92C0-4F95-9DE5-7810C021D4E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BE9FE69-7E91-46D7-9E5A-A6FF7F2311AE}"/>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1C02B49-B24F-4193-A298-90486D71C674}"/>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899118-ADC6-4F28-BAB6-94D50541B836}"/>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A6CFB6D-D94D-4FCA-A585-5D1AFFCE66D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A3A147E-1347-4308-841C-55930A1A1A9B}"/>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D8C943E-FB26-4B12-92EB-C3FEFDE517D2}"/>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69EE418-A72F-45FA-A0AD-18C9D62FB7B3}"/>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29DF606-C256-4282-B1FF-9DFA5E9E389A}"/>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99552980-CB9E-4836-A77E-C496A528E3B6}"/>
                </a:ext>
              </a:extLst>
            </p:cNvPr>
            <p:cNvCxnSpPr>
              <a:cxnSpLocks/>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FC7C092-56B4-462E-92A7-532653311A81}"/>
                </a:ext>
              </a:extLst>
            </p:cNvPr>
            <p:cNvCxnSpPr>
              <a:cxnSpLocks/>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8A1A109-8F7A-4183-9A11-E765D0C6629C}"/>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A318034E-465E-4490-8BC8-E85511B61F69}"/>
                </a:ext>
              </a:extLst>
            </p:cNvPr>
            <p:cNvCxnSpPr>
              <a:cxnSpLocks/>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6CA6388-CAD7-4D26-9CA6-EC17F12A22E4}"/>
                </a:ext>
              </a:extLst>
            </p:cNvPr>
            <p:cNvCxnSpPr>
              <a:cxnSpLocks/>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69A3EFA-3737-41BE-856D-8D8FEECD04C1}"/>
                </a:ext>
              </a:extLst>
            </p:cNvPr>
            <p:cNvCxnSpPr>
              <a:cxnSpLocks/>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98FC32-5DE6-4930-B9A8-C585278A7DCA}"/>
                </a:ext>
              </a:extLst>
            </p:cNvPr>
            <p:cNvCxnSpPr>
              <a:cxnSpLocks/>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a:extLst>
                <a:ext uri="{FF2B5EF4-FFF2-40B4-BE49-F238E27FC236}">
                  <a16:creationId xmlns:a16="http://schemas.microsoft.com/office/drawing/2014/main" id="{AB73C22A-AF7E-4860-B904-D413854E9B66}"/>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a:extLst>
                <a:ext uri="{FF2B5EF4-FFF2-40B4-BE49-F238E27FC236}">
                  <a16:creationId xmlns:a16="http://schemas.microsoft.com/office/drawing/2014/main" id="{71E863EE-0198-402C-9FD9-008A4FAE210D}"/>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C504D352-670F-4A02-8C2C-3C136E212052}"/>
                </a:ext>
              </a:extLst>
            </p:cNvPr>
            <p:cNvCxnSpPr>
              <a:cxnSpLocks/>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24EDF9B-C681-40F1-9C78-D1BAF2DCFB88}"/>
                </a:ext>
              </a:extLst>
            </p:cNvPr>
            <p:cNvCxnSpPr>
              <a:cxnSpLocks/>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9BE984E-D6C4-45ED-AC5F-6CA44CC2A830}"/>
                </a:ext>
              </a:extLst>
            </p:cNvPr>
            <p:cNvCxnSpPr>
              <a:cxnSpLocks/>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647C6A-E77D-4241-B0AD-B503284DEABA}"/>
                </a:ext>
              </a:extLst>
            </p:cNvPr>
            <p:cNvCxnSpPr>
              <a:cxnSpLocks/>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CADA421-7C1A-419E-913C-4BE0416E341F}"/>
                </a:ext>
              </a:extLst>
            </p:cNvPr>
            <p:cNvCxnSpPr>
              <a:cxnSpLocks/>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1B8D10F-73A7-4AE4-B54F-D284AD1EAAD3}"/>
                </a:ext>
              </a:extLst>
            </p:cNvPr>
            <p:cNvCxnSpPr>
              <a:cxnSpLocks/>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75EAE93-3B0B-4788-8654-1B5BA9CDF860}"/>
                </a:ext>
              </a:extLst>
            </p:cNvPr>
            <p:cNvCxnSpPr>
              <a:cxnSpLocks/>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7C7293-C76C-4888-8C53-86472AC49E86}"/>
                </a:ext>
              </a:extLst>
            </p:cNvPr>
            <p:cNvCxnSpPr>
              <a:cxnSpLocks/>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8BAC77-F0C7-45E5-8719-5F200BB12A30}"/>
                </a:ext>
              </a:extLst>
            </p:cNvPr>
            <p:cNvCxnSpPr>
              <a:cxnSpLocks/>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F204A78-9D00-4AF2-98E3-24D22D372E14}"/>
                </a:ext>
              </a:extLst>
            </p:cNvPr>
            <p:cNvCxnSpPr>
              <a:cxnSpLocks/>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5527AC-69A4-45CF-AB80-0DDD605EDC7B}"/>
                </a:ext>
              </a:extLst>
            </p:cNvPr>
            <p:cNvCxnSpPr>
              <a:cxnSpLocks/>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888FBCE-458F-4AD1-A8E3-D1BF6C9466FD}"/>
                </a:ext>
              </a:extLst>
            </p:cNvPr>
            <p:cNvCxnSpPr>
              <a:cxnSpLocks/>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D100506-150B-42C8-846D-74890F3BE12D}"/>
                </a:ext>
              </a:extLst>
            </p:cNvPr>
            <p:cNvCxnSpPr>
              <a:cxnSpLocks/>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9FE94C9-B342-4E35-8C82-59B6A49359A1}"/>
                </a:ext>
              </a:extLst>
            </p:cNvPr>
            <p:cNvCxnSpPr>
              <a:cxnSpLocks/>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F7E70F4-4BB8-4728-8872-F4DABBB689AE}"/>
                </a:ext>
              </a:extLst>
            </p:cNvPr>
            <p:cNvCxnSpPr>
              <a:cxnSpLocks/>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A7AA665-C21F-4FD1-A398-4EF4E5B50117}"/>
                </a:ext>
              </a:extLst>
            </p:cNvPr>
            <p:cNvCxnSpPr>
              <a:cxnSpLocks/>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D7DDC46-BF94-42E7-A246-DB83DF519F1D}"/>
                </a:ext>
              </a:extLst>
            </p:cNvPr>
            <p:cNvCxnSpPr>
              <a:cxnSpLocks/>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E71FF4C-2CB4-4C13-B427-8D98888F44DF}"/>
                </a:ext>
              </a:extLst>
            </p:cNvPr>
            <p:cNvCxnSpPr>
              <a:cxnSpLocks/>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346693C-01D6-4125-AADD-A3654B651D79}"/>
                </a:ext>
              </a:extLst>
            </p:cNvPr>
            <p:cNvCxnSpPr>
              <a:cxnSpLocks/>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7773A4-B8C0-4FCD-8A31-7C9F705536D5}"/>
                </a:ext>
              </a:extLst>
            </p:cNvPr>
            <p:cNvCxnSpPr>
              <a:cxnSpLocks/>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95D1C8E-6D17-4FDC-93A5-99B669505F71}"/>
                </a:ext>
              </a:extLst>
            </p:cNvPr>
            <p:cNvCxnSpPr>
              <a:cxnSpLocks/>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ABA7AF0-3A56-465C-AF61-5DBD052798E2}"/>
                </a:ext>
              </a:extLst>
            </p:cNvPr>
            <p:cNvCxnSpPr>
              <a:cxnSpLocks/>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43F2BF-F9D8-429F-90DA-E78E73126C8C}"/>
                </a:ext>
              </a:extLst>
            </p:cNvPr>
            <p:cNvCxnSpPr>
              <a:cxnSpLocks/>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E358FDE-9A2D-4A01-8D71-D8250A7A9AA8}"/>
                </a:ext>
              </a:extLst>
            </p:cNvPr>
            <p:cNvCxnSpPr>
              <a:cxnSpLocks/>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449AA7C-F4C4-49C0-A0DE-38CB1DE797E4}"/>
                </a:ext>
              </a:extLst>
            </p:cNvPr>
            <p:cNvCxnSpPr>
              <a:cxnSpLocks/>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46F7A79-C3AE-4188-87B2-70776948AE86}"/>
                </a:ext>
              </a:extLst>
            </p:cNvPr>
            <p:cNvCxnSpPr>
              <a:cxnSpLocks/>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F5BE79C-1A3D-40E7-AC0C-88FB84894E8E}"/>
                </a:ext>
              </a:extLst>
            </p:cNvPr>
            <p:cNvCxnSpPr>
              <a:cxnSpLocks/>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5526B6F-8F0E-4D78-8F2C-415FFB0EA863}"/>
                </a:ext>
              </a:extLst>
            </p:cNvPr>
            <p:cNvCxnSpPr>
              <a:cxnSpLocks/>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AAD7D67-2449-41DC-BB01-634C2CC5CA90}"/>
                </a:ext>
              </a:extLst>
            </p:cNvPr>
            <p:cNvCxnSpPr>
              <a:cxnSpLocks/>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032821B-899B-4229-A325-0F9C670718AF}"/>
                </a:ext>
              </a:extLst>
            </p:cNvPr>
            <p:cNvCxnSpPr>
              <a:cxnSpLocks/>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49F685F-5183-42C2-8EA4-96351F05D072}"/>
                </a:ext>
              </a:extLst>
            </p:cNvPr>
            <p:cNvCxnSpPr>
              <a:cxnSpLocks/>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E1C7645-D925-4E2D-A0E8-B51DCCCB57FB}"/>
                </a:ext>
              </a:extLst>
            </p:cNvPr>
            <p:cNvCxnSpPr>
              <a:cxnSpLocks/>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1F2AF3-2308-4D76-A583-35BAB53F06DD}"/>
                </a:ext>
              </a:extLst>
            </p:cNvPr>
            <p:cNvCxnSpPr>
              <a:cxnSpLocks/>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E2F9636-1C93-4909-9C63-4B3772223745}"/>
                </a:ext>
              </a:extLst>
            </p:cNvPr>
            <p:cNvCxnSpPr>
              <a:cxnSpLocks/>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9E88C23-1927-40A6-AC21-6E251665BADC}"/>
                </a:ext>
              </a:extLst>
            </p:cNvPr>
            <p:cNvCxnSpPr>
              <a:cxnSpLocks/>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9A3E0C8-AF9F-4280-BD78-C8529493D753}"/>
                </a:ext>
              </a:extLst>
            </p:cNvPr>
            <p:cNvCxnSpPr>
              <a:cxnSpLocks/>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DC71A2-83D9-4223-8E75-1B362E7F98FC}"/>
                </a:ext>
              </a:extLst>
            </p:cNvPr>
            <p:cNvCxnSpPr>
              <a:cxnSpLocks/>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09C4DFB-6823-4520-9AA7-8B3EE02E5101}"/>
                </a:ext>
              </a:extLst>
            </p:cNvPr>
            <p:cNvCxnSpPr>
              <a:cxnSpLocks/>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C76C91C-B9F9-4973-9939-D2E92F564ACD}"/>
                </a:ext>
              </a:extLst>
            </p:cNvPr>
            <p:cNvCxnSpPr>
              <a:cxnSpLocks/>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330AB3-C1F9-4747-AACE-9F1B0A96C351}"/>
                </a:ext>
              </a:extLst>
            </p:cNvPr>
            <p:cNvCxnSpPr>
              <a:cxnSpLocks/>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8D0DBDE-0F65-4233-8D7B-77331BEE99CB}"/>
                </a:ext>
              </a:extLst>
            </p:cNvPr>
            <p:cNvCxnSpPr>
              <a:cxnSpLocks/>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14E3E66-8B0A-47BD-B9C9-417CC3ADAE56}"/>
                </a:ext>
              </a:extLst>
            </p:cNvPr>
            <p:cNvCxnSpPr>
              <a:cxnSpLocks/>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8AEFE4-2910-4CED-B4D7-F7A3F8EE7CF2}"/>
                </a:ext>
              </a:extLst>
            </p:cNvPr>
            <p:cNvCxnSpPr>
              <a:cxnSpLocks/>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FE449F-670F-4167-8B43-D89814166B08}"/>
                </a:ext>
              </a:extLst>
            </p:cNvPr>
            <p:cNvCxnSpPr>
              <a:cxnSpLocks/>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2405D2D-030C-4DAC-B794-9BBC41F3D834}"/>
                </a:ext>
              </a:extLst>
            </p:cNvPr>
            <p:cNvCxnSpPr>
              <a:cxnSpLocks/>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3CE6960-5601-45C7-85A6-3973AC818CF9}"/>
                </a:ext>
              </a:extLst>
            </p:cNvPr>
            <p:cNvCxnSpPr>
              <a:cxnSpLocks/>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CA3FB0B-6EBB-4408-8D7D-F9FF967223BE}"/>
                </a:ext>
              </a:extLst>
            </p:cNvPr>
            <p:cNvCxnSpPr>
              <a:cxnSpLocks/>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9DE8BE-2D92-4B85-8993-ECB0EB91A228}"/>
                </a:ext>
              </a:extLst>
            </p:cNvPr>
            <p:cNvCxnSpPr>
              <a:cxnSpLocks/>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9AAB1D6-7D0A-417C-956F-5BFD23639146}"/>
                </a:ext>
              </a:extLst>
            </p:cNvPr>
            <p:cNvCxnSpPr>
              <a:cxnSpLocks/>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DF28450-0730-4B0A-A26E-D534794B6DF3}"/>
                </a:ext>
              </a:extLst>
            </p:cNvPr>
            <p:cNvCxnSpPr>
              <a:cxnSpLocks/>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93A9E32-A037-43D6-933F-DA7EB114DB4F}"/>
                </a:ext>
              </a:extLst>
            </p:cNvPr>
            <p:cNvCxnSpPr>
              <a:cxnSpLocks/>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A8B7A73-2086-4F11-BB21-B6E864E6E314}"/>
                </a:ext>
              </a:extLst>
            </p:cNvPr>
            <p:cNvCxnSpPr>
              <a:cxnSpLocks/>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4C3A11FE-4072-4D3C-804B-3570821845CC}"/>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A0B08EF-4BD4-4814-9B79-4368935600C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4DAF39F-5C61-464C-A4F5-945DA27A466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4D400D4-41D4-40DE-B539-FB7C0982F34B}"/>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0FE1601-E3FE-4D7A-95C5-FFD6D4A8685E}"/>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B741604C-E3F9-486D-AE29-EF492B1A1788}"/>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F4CDE30-744D-4947-B3B8-ED30CF1A30D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E2F620CB-392E-4FAA-8A67-F25E9780734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0FEA6F20-99AC-4D40-B708-B3B81B5A89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5786AEA3-C7A5-45D6-8A01-2216291697C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C4F034F3-426A-4CAE-A8C9-DF6A8FEB5E28}"/>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A1F5A1E-E949-4AEA-8329-998CA96706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0DD81B4-1428-4B6A-B851-6E57E57F55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67825584-D7DD-4597-833B-E111FC55042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1835169F-3DE9-4A49-8101-B770748182F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1472A75F-C429-4A29-B476-D96FD059C6D9}"/>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a:extLst>
                <a:ext uri="{FF2B5EF4-FFF2-40B4-BE49-F238E27FC236}">
                  <a16:creationId xmlns:a16="http://schemas.microsoft.com/office/drawing/2014/main" id="{A40C06CB-7D79-4E4D-9B7A-708B546A21EE}"/>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a:extLst>
                <a:ext uri="{FF2B5EF4-FFF2-40B4-BE49-F238E27FC236}">
                  <a16:creationId xmlns:a16="http://schemas.microsoft.com/office/drawing/2014/main" id="{6565F8F6-0886-4942-949E-121D3E2AAC1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id="{2722F8A0-DE2D-40E4-89A9-0EADC0CEFDEF}"/>
                </a:ext>
              </a:extLst>
            </p:cNvPr>
            <p:cNvCxnSpPr>
              <a:cxnSpLocks/>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33D06C1-8096-4EE5-B774-48CBB9BAD524}"/>
                </a:ext>
              </a:extLst>
            </p:cNvPr>
            <p:cNvCxnSpPr>
              <a:cxnSpLocks/>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42A6873-FC7D-4856-B818-956D6FE52E80}"/>
                </a:ext>
              </a:extLst>
            </p:cNvPr>
            <p:cNvCxnSpPr>
              <a:cxnSpLocks/>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9AAB9BE-C41A-4FDC-8BD7-B26A3E30F544}"/>
                </a:ext>
              </a:extLst>
            </p:cNvPr>
            <p:cNvCxnSpPr>
              <a:cxnSpLocks/>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4CF80DA-A156-44B0-8F96-1CD0D63063E8}"/>
                </a:ext>
              </a:extLst>
            </p:cNvPr>
            <p:cNvCxnSpPr>
              <a:cxnSpLocks/>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127FBA-D38D-4771-853E-6F49A85FE626}"/>
                </a:ext>
              </a:extLst>
            </p:cNvPr>
            <p:cNvCxnSpPr>
              <a:cxnSpLocks/>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68A6F5E-E31E-412A-A00D-F4F766ABA0D2}"/>
                </a:ext>
              </a:extLst>
            </p:cNvPr>
            <p:cNvCxnSpPr>
              <a:cxnSpLocks/>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163E70D-B12B-4CB8-8BBF-88CF876B2267}"/>
                </a:ext>
              </a:extLst>
            </p:cNvPr>
            <p:cNvCxnSpPr>
              <a:cxnSpLocks/>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3AA376E-4C09-47B2-A0E7-E791D6BE392B}"/>
                </a:ext>
              </a:extLst>
            </p:cNvPr>
            <p:cNvCxnSpPr>
              <a:cxnSpLocks/>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D804890-0FBC-4454-9B15-738CE4FC8E1D}"/>
                </a:ext>
              </a:extLst>
            </p:cNvPr>
            <p:cNvCxnSpPr>
              <a:cxnSpLocks/>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51010D1-B2EE-43BB-A3B7-B8C93325E1D0}"/>
                </a:ext>
              </a:extLst>
            </p:cNvPr>
            <p:cNvCxnSpPr>
              <a:cxnSpLocks/>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561224BB-32BF-4637-AC61-5F148C762355}"/>
                </a:ext>
              </a:extLst>
            </p:cNvPr>
            <p:cNvCxnSpPr>
              <a:cxnSpLocks/>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0DB40E6-4D9C-4549-97E1-623E89487388}"/>
                </a:ext>
              </a:extLst>
            </p:cNvPr>
            <p:cNvCxnSpPr>
              <a:cxnSpLocks/>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E6FA45F-0DB9-401E-BE10-1EE567FE2EA5}"/>
                </a:ext>
              </a:extLst>
            </p:cNvPr>
            <p:cNvCxnSpPr>
              <a:cxnSpLocks/>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98FD3B5-85C5-4A99-A4A2-34A9C1AC25D8}"/>
                </a:ext>
              </a:extLst>
            </p:cNvPr>
            <p:cNvCxnSpPr>
              <a:cxnSpLocks/>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F7A7626-E9F7-489A-8325-BFD819C8C80A}"/>
                </a:ext>
              </a:extLst>
            </p:cNvPr>
            <p:cNvCxnSpPr>
              <a:cxnSpLocks/>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D044AC1-2AF8-4BF2-9759-461C512C112D}"/>
                </a:ext>
              </a:extLst>
            </p:cNvPr>
            <p:cNvCxnSpPr>
              <a:cxnSpLocks/>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3C2402F-C535-44B4-93BA-06C36EAEA75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2ABAAE8-04C7-48CF-843B-75D0E8B8AFA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7CE63C74-37FD-460E-AB78-482E1BA4D1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0BCD0F29-265E-4C09-8AC9-94E40324C0D1}"/>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3EFFC93-12B8-495A-849A-3100C4C5C6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186239B-7067-4C64-BD93-BE2660F9BE6D}"/>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674E492-3A32-400F-8638-7697B9B77464}"/>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6DC926BB-EBFD-413B-933C-C7D54C3BAC94}"/>
                </a:ext>
              </a:extLst>
            </p:cNvPr>
            <p:cNvCxnSpPr>
              <a:cxnSpLocks/>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BB15203-EC88-467B-AB5E-9621E86746AD}"/>
                </a:ext>
              </a:extLst>
            </p:cNvPr>
            <p:cNvCxnSpPr>
              <a:cxnSpLocks/>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98BE0E55-410F-4AB2-8570-7F03E846B0C4}"/>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4C873B00-8DF4-4E46-A075-677E4C22DCA6}"/>
                </a:ext>
              </a:extLst>
            </p:cNvPr>
            <p:cNvCxnSpPr>
              <a:cxnSpLocks/>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8A5A920-E4F9-4DBB-BEB5-1FC30B4C66A6}"/>
                </a:ext>
              </a:extLst>
            </p:cNvPr>
            <p:cNvCxnSpPr>
              <a:cxnSpLocks/>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A9B0325-F0DC-4852-A27D-AA949151CD22}"/>
                </a:ext>
              </a:extLst>
            </p:cNvPr>
            <p:cNvCxnSpPr>
              <a:cxnSpLocks/>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D26F7FD-AF09-4B43-9801-BAED3374AD11}"/>
                </a:ext>
              </a:extLst>
            </p:cNvPr>
            <p:cNvCxnSpPr>
              <a:cxnSpLocks/>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a:extLst>
                <a:ext uri="{FF2B5EF4-FFF2-40B4-BE49-F238E27FC236}">
                  <a16:creationId xmlns:a16="http://schemas.microsoft.com/office/drawing/2014/main" id="{C6CE2EB0-4701-41F9-8447-56DD3253ECA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a:extLst>
                <a:ext uri="{FF2B5EF4-FFF2-40B4-BE49-F238E27FC236}">
                  <a16:creationId xmlns:a16="http://schemas.microsoft.com/office/drawing/2014/main" id="{7B40281D-34B6-4DBA-85BF-F716FDAFA14D}"/>
                </a:ext>
              </a:extLst>
            </p:cNvPr>
            <p:cNvCxnSpPr>
              <a:cxnSpLocks/>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0C3DBE8-1EA5-46CB-AC54-5AC9EF7DECDE}"/>
                </a:ext>
              </a:extLst>
            </p:cNvPr>
            <p:cNvCxnSpPr>
              <a:cxnSpLocks/>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D056E06-068D-4235-A85A-709B03714432}"/>
                </a:ext>
              </a:extLst>
            </p:cNvPr>
            <p:cNvCxnSpPr>
              <a:cxnSpLocks/>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444B01A-782A-4FE2-8BF7-001CC4D9233C}"/>
                </a:ext>
              </a:extLst>
            </p:cNvPr>
            <p:cNvCxnSpPr>
              <a:cxnSpLocks/>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C288527-707B-49FB-9DB7-8D1C6FDB08E2}"/>
                </a:ext>
              </a:extLst>
            </p:cNvPr>
            <p:cNvCxnSpPr>
              <a:cxnSpLocks/>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3B44215-0C65-4DF8-9CBA-4AA497DBD8C7}"/>
                </a:ext>
              </a:extLst>
            </p:cNvPr>
            <p:cNvCxnSpPr>
              <a:cxnSpLocks/>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B6822C3-86C5-4E56-B536-B7531618D8D3}"/>
                </a:ext>
              </a:extLst>
            </p:cNvPr>
            <p:cNvCxnSpPr>
              <a:cxnSpLocks/>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693C355-2CBC-4429-828E-805C087A2A08}"/>
                </a:ext>
              </a:extLst>
            </p:cNvPr>
            <p:cNvCxnSpPr>
              <a:cxnSpLocks/>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EB61F2A-A368-4F5B-A098-97115A504D7B}"/>
                </a:ext>
              </a:extLst>
            </p:cNvPr>
            <p:cNvCxnSpPr>
              <a:cxnSpLocks/>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E210156-2D68-4919-BFA8-8A0CF3DB8355}"/>
                </a:ext>
              </a:extLst>
            </p:cNvPr>
            <p:cNvCxnSpPr>
              <a:cxnSpLocks/>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BCCB5EF-2E04-4164-A385-5485B38316B5}"/>
                </a:ext>
              </a:extLst>
            </p:cNvPr>
            <p:cNvCxnSpPr>
              <a:cxnSpLocks/>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FC0A05-BD3D-4C61-AAB2-ED51D93C0CC3}"/>
                </a:ext>
              </a:extLst>
            </p:cNvPr>
            <p:cNvCxnSpPr>
              <a:cxnSpLocks/>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AC9D796-1C86-4C86-82F0-477CBA1666A5}"/>
                </a:ext>
              </a:extLst>
            </p:cNvPr>
            <p:cNvCxnSpPr>
              <a:cxnSpLocks/>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4A547A0-7EC0-4101-AC5D-DAC611AB8BDC}"/>
                </a:ext>
              </a:extLst>
            </p:cNvPr>
            <p:cNvCxnSpPr>
              <a:cxnSpLocks/>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2A771CB-9059-49B6-8378-F7E9C5B85404}"/>
                </a:ext>
              </a:extLst>
            </p:cNvPr>
            <p:cNvCxnSpPr>
              <a:cxnSpLocks/>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746C589-DAAE-4371-8DFB-8E27AD744666}"/>
                </a:ext>
              </a:extLst>
            </p:cNvPr>
            <p:cNvCxnSpPr>
              <a:cxnSpLocks/>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C9C1B133-A6DE-498F-B625-896D5CE746B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C1A0D63-3B84-48AB-86B7-CD838890CA91}"/>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9CE5713B-2F81-4965-8C71-9BDCA71C86E8}"/>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4F439034-524E-406B-B523-C253C3E15004}"/>
                </a:ext>
              </a:extLst>
            </p:cNvPr>
            <p:cNvCxnSpPr>
              <a:cxnSpLocks/>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BCBA56F-2AB5-4BFD-8A3D-D179768BF868}"/>
                </a:ext>
              </a:extLst>
            </p:cNvPr>
            <p:cNvCxnSpPr>
              <a:cxnSpLocks/>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AD65883F-1E35-454C-BD75-14E14736726E}"/>
              </a:ext>
            </a:extLst>
          </p:cNvPr>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a:extLst>
              <a:ext uri="{FF2B5EF4-FFF2-40B4-BE49-F238E27FC236}">
                <a16:creationId xmlns:a16="http://schemas.microsoft.com/office/drawing/2014/main" id="{DD86D43F-0B11-486B-871D-30E23A341921}"/>
              </a:ext>
            </a:extLst>
          </p:cNvPr>
          <p:cNvGrpSpPr/>
          <p:nvPr userDrawn="1"/>
        </p:nvGrpSpPr>
        <p:grpSpPr>
          <a:xfrm>
            <a:off x="4917086" y="1975299"/>
            <a:ext cx="2357831" cy="4144944"/>
            <a:chOff x="445712" y="1449040"/>
            <a:chExt cx="2113018" cy="3924176"/>
          </a:xfrm>
        </p:grpSpPr>
        <p:sp>
          <p:nvSpPr>
            <p:cNvPr id="4" name="Rounded Rectangle 15">
              <a:extLst>
                <a:ext uri="{FF2B5EF4-FFF2-40B4-BE49-F238E27FC236}">
                  <a16:creationId xmlns:a16="http://schemas.microsoft.com/office/drawing/2014/main" id="{7423505D-E6DA-4A35-90F0-F8D2B6C95B2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64CBA8CE-47F7-4169-BECE-69FCE6ADBB3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141B4784-7701-4A17-867A-F4D34EBD8198}"/>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215CEAFC-AC6C-41C9-98FB-BBD1FA3E505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EC8A6DC0-CEDB-48A3-9A94-633EA5395D2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01F4C0A7-37AD-46D2-9226-DD1EBA6D4B12}"/>
              </a:ext>
            </a:extLst>
          </p:cNvPr>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50DC8F0C-9A4D-4387-9B33-6E14C75684A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624283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031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id="{66D0986F-E9AB-4BB8-9CCC-463C22C22AC8}"/>
              </a:ext>
            </a:extLst>
          </p:cNvPr>
          <p:cNvGrpSpPr/>
          <p:nvPr userDrawn="1"/>
        </p:nvGrpSpPr>
        <p:grpSpPr>
          <a:xfrm>
            <a:off x="637723" y="3059055"/>
            <a:ext cx="4156177" cy="3268904"/>
            <a:chOff x="2444748" y="555045"/>
            <a:chExt cx="7282048" cy="5727454"/>
          </a:xfrm>
        </p:grpSpPr>
        <p:sp>
          <p:nvSpPr>
            <p:cNvPr id="6" name="Freeform: Shape 5">
              <a:extLst>
                <a:ext uri="{FF2B5EF4-FFF2-40B4-BE49-F238E27FC236}">
                  <a16:creationId xmlns:a16="http://schemas.microsoft.com/office/drawing/2014/main" id="{2ED2D22B-EA8C-402C-BFD2-3C8C5210B33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38EA7A8-9652-4648-8AEC-627E14A0621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03278011-9FD0-4BC8-BE34-9B970FFA9BA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D0688DD-7D30-4F6C-B1C4-C1AFF210C0C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226B76D-3730-4A02-AF03-D3A6D6C7107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985ACE6-18FE-4B4E-8478-026B5D75589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2B756D-9E3D-4A38-92FC-0C847E1F1E3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4BE3445-3A1E-46D6-8847-57A1CFDEC6F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3691A1FA-03B4-4607-AE9E-FBA0D97D06BF}"/>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6D7EA1BA-3C62-48F3-A1C4-E3A6BD5C3FDC}"/>
              </a:ext>
            </a:extLst>
          </p:cNvPr>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965255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D7B0E81-B610-4A9D-8254-4298324FFAC9}"/>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a:extLst>
                <a:ext uri="{FF2B5EF4-FFF2-40B4-BE49-F238E27FC236}">
                  <a16:creationId xmlns:a16="http://schemas.microsoft.com/office/drawing/2014/main" id="{E7893C73-8077-4BE1-981D-D4BE31914B05}"/>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8C258B3-310A-48E5-BA88-63CA0E07DA1F}"/>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883803-C1B8-48C6-BA64-7F4B323A2CA1}"/>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77DCBF3-4B2A-4A40-AAD9-8D2E62B936C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344E688-E110-4DFA-8A04-DF20F31191F9}"/>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954AD7E-EAF9-4B74-9463-EB928E832F6D}"/>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919D8ED-4F84-4786-8C31-94762E936944}"/>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0CE6993-6EF1-4911-817C-15059F7186E4}"/>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C5B031C-AEA3-46F7-9BBC-FA4402AAE00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0E8A078-75E3-43B0-9BF9-97E5BC7B68A3}"/>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2E27580-0038-4188-8457-52F5720DCD8F}"/>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9C49D04-7BE5-465F-85E8-D376DC89E3EF}"/>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CECAE10-3F58-4B39-8A0A-CA3CFB4CFDBC}"/>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A9D2C9EF-1FE7-4DDD-B537-64570F341CE0}"/>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9084052-86E8-42FD-9E4F-84B1DB28931E}"/>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9CCE289-CECD-4196-8ED0-7B3069B3AAB1}"/>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D459DD2-AD68-420B-B350-7EB3E61ECAFF}"/>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FC84ECD-15D6-4737-86FB-BF1EF9E0981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3B44B58-6E74-46F3-BFDD-D07225FD011D}"/>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B9D69D3-BB75-4BA8-9CBC-26D30859BDF9}"/>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2392879-260E-4414-AE85-45A19A8827EF}"/>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8EC2102-37A1-4C8E-9212-B88F2AFF78DA}"/>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ADB3FE8-EC06-4978-955E-7FCA88DE58C2}"/>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B9041CB-79FD-4DEB-983B-7DD05BB3482F}"/>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87A0A4B-956F-448F-9EC3-12CC7F0464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10338F1-EB1B-401B-B2B6-E850EE8F7A1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5AAFE0-E646-4104-8441-DF1C589C1DF2}"/>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ACFB9E6-46F7-48A5-AD60-45B33C791046}"/>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78232E1-7B15-4981-9C87-83FDB747C79F}"/>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2439E9B-3AAE-4BCD-A004-1BC2CE9BFFA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067206-AAEE-45A3-A790-EE2DFDE483C5}"/>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C0C6BA8-DD13-442C-86C7-E73F726D8199}"/>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D5F6161-D8C2-4FF3-92C9-77489ABBE88A}"/>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68FC51A-2C86-45DF-8AFA-92593ABA00A2}"/>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DCD7B18-D953-49D6-B44B-8DAEFD98D1E3}"/>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3795FD9-1912-46BD-AC5F-FDC9A9F33B69}"/>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E812A3C-9383-4E5B-B1DE-E3327DC9DCEE}"/>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A8508C5-716D-4CDC-B678-A6758E398C71}"/>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D3F4BF5-94EA-4DC1-A167-B5BEF787E345}"/>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8FFC4F5-2AA2-44C5-903D-54DE1D04D69D}"/>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8BE5A43-7505-42CC-97E9-7E70A1E876E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A9289CB-2AE8-4943-82A8-9527CE879B43}"/>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2A7A70-B072-4125-9E1A-BA3D46AE5772}"/>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59896C0-45C9-4D01-8C50-C08934F9602C}"/>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8221D39-0988-4BD8-95BE-88AF63B2890C}"/>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5D692F5-00C0-4A6A-A758-97B0A0AEF3DF}"/>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4855F3D-A600-42F2-AD82-6F1BFA4C93F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618BD81-7499-4C74-A73B-527982EC8B66}"/>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15858D3-1BF7-4A22-9163-018B60237EEE}"/>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029EE5B-033F-42D3-BBBF-E7412984ED14}"/>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288CAE0-27FC-4160-85DB-24D1F26CC1BA}"/>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4CB54ED-0F92-4AA1-9C5E-47D93910C07D}"/>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460B3D9-1F2D-420E-9590-EE19B3534F7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70E3097-6465-4EC3-9ED9-B648E6A7DC7A}"/>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5F76776-81A4-4240-B4FF-973AC41CC5C3}"/>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C1E769F-541B-43B2-A1B8-13E0063F9283}"/>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364C1B0-2AAC-4AFD-AEAA-85F644FA7843}"/>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C69A0BA-54EF-4370-B01E-B4A5BF46D54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53C4522-67C1-4D46-9C9C-495B99DDD1B4}"/>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78F57A1-5CDD-455C-B229-B0D597EA68B8}"/>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C15B007-5135-4B21-8D4C-16BA23F649CC}"/>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2C73B2E8-418D-44C1-99B4-42CB6E71E485}"/>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BD265EB-C007-43B7-B5D8-12E2F144252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116E17A9-C87E-4D32-ACEA-2F2EC0F5AE7C}"/>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017D0F1B-AF12-44F4-91F8-54D65272542F}"/>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2DE4F281-C4BA-4DCB-B4C7-E72C8D075BA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302E38EA-EF2B-433D-A654-AE60CFEF97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2BAF3971-D8CA-421F-8713-04074D6B04C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246C86C-3891-4253-937B-31AF24C3D380}"/>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2E361E8-CDE3-42DF-ADE1-8A101094DC34}"/>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193404F7-49BB-489C-A1E4-8A71D3256527}"/>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DF9994C2-ABD3-4130-9019-742122A596D8}"/>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457F310-0108-4C01-ACF3-AB03BC780770}"/>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134985E-8F9D-4F3B-8182-665D8342C9C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DFCA3EA-B3EA-4706-88A2-039B050E4CE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B2FFBCB0-0A6E-4252-81F8-2A0E5E7B35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317D023-1698-4446-ACD5-6A30F2CD1B22}"/>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08EF3BB-E310-442A-A28C-5635A569132D}"/>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208BE4C1-CF0E-4E53-A236-4062F813EC5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7349EFE-11F3-445D-84D6-7D0E21EEBC2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737D6246-531A-4F35-B075-9E99F9D2B7CD}"/>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63E73314-425F-4AFB-BF7B-94D1524C2AF2}"/>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ABA7747-C6F2-4B31-AF33-31182F5F10A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30985B84-8873-4FD1-9671-C62554D4E9D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D974A51-03B6-4D2C-8676-E439A0A3E948}"/>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729DA174-BEBE-4C22-BBA8-9630695B05AA}"/>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7CEDE54-831A-41FC-8837-2EAC2C9284E4}"/>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8B05773-F3A8-4A08-8A39-80DF2FC0D75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8D040A7-3A6E-4A6F-9929-3F3A11E5B27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D3AD2E65-E325-4CD1-B01C-6B39582B7F9C}"/>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A7D9EACA-6DDA-42A0-8443-C2098ADCE1C6}"/>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660B2E9-F059-4486-913A-6831034EE9D5}"/>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B8AA844-57BD-4179-8FBF-A2270F702808}"/>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65302F9-A675-442D-9F14-8D17E6E5216E}"/>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9C1AA70-8A3F-4BB1-855A-B301E39287CA}"/>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D70AF19-4BD3-41BF-87A8-972550327F7E}"/>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5CE9301-FBA3-4ED5-A0C0-3AB948666454}"/>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139FB64-1147-42D5-A4D0-C076D277E2B7}"/>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3BEB394-9BA9-49A6-9CE7-D9AC8238263D}"/>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565783E-9459-4C6D-B867-75E6C707534C}"/>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49FBA7E-71A8-4753-9136-1A91EC229C77}"/>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DA1EA9-EB9A-4F8C-A1E5-E6EE67DEA1F2}"/>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D6ECBB5B-B043-401D-B9A4-7570EC3E6304}"/>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778DF75-C92A-4794-8F8F-5E3CC206A7DE}"/>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5545D1D-9741-40EE-B757-3637A308ED06}"/>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991CA565-3B8F-4F51-BB2F-83FF27815C00}"/>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E8081D33-2B4D-4625-B2B1-572E65DDA168}"/>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BF51E69-B89B-47C4-B542-D8826A252A28}"/>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F687AFEB-BF27-4F19-8E6C-E05412A14F33}"/>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16894BC-924D-460C-B726-294E02661D7A}"/>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A3F03CC-F10B-4191-ADB1-9F43DE0BC29B}"/>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716A65A-6A75-41DB-A73A-9480C05F6563}"/>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6DD599F-23E8-4EDC-BDFE-919BDB4933F0}"/>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1ECACA0-B229-4FE8-A6C9-9F0EDF09A1DB}"/>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33EB8B8C-754D-4AFC-A330-2F213E109C3C}"/>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25F2346F-C643-4C11-8698-7053A69D12E3}"/>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F95FE23-F315-46DA-84BC-BE48AF04153F}"/>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E4A9082D-A2C4-4995-BB67-03E747E7AC2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0FAB7A54-2D0F-4982-AF53-42A2BC1958A8}"/>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1FC95DE-C05E-45BE-8192-6182952A6BE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3B2176B-8B8B-48F8-8147-D0C071202A40}"/>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9B44FC8B-3DFC-4B10-B9AE-62ED02202754}"/>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5CB26D1-60B0-4A9B-9D15-879C86B9C4C5}"/>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AAC7601-2F4E-46EA-8236-299800AD6ACE}"/>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72E4E7D-CA7C-4E08-A968-6DEF5D7A4E7A}"/>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229E5EE9-E15F-491A-BC23-4F8802106BA7}"/>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997E4CC0-4F14-4E11-AC28-B27FB12CC1DC}"/>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3E2C50E3-C44F-4846-A66B-7853A4028A65}"/>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91F21CB-DF67-4B69-931C-405D3B1011A8}"/>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31C1FAE9-20BF-4ACB-8229-64F8BFFF0A6C}"/>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A4F8C258-9B9B-4BF4-B5A2-E8167E1BA0B5}"/>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78A8156-0A86-431E-9CD1-7C38E48EBB31}"/>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8841E652-D612-4A06-8589-D625D448244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A3ED03B-88EE-4AC2-8622-3B3FAAE6FE84}"/>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C2A8D3C0-90DF-48ED-A358-3CFAFD9C18F8}"/>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D98319B2-B324-42B8-BED1-3079085AA7C5}"/>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B96FD94C-F95B-406D-833C-70E89A577351}"/>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8D2DFFE-9FB5-44A7-A03E-5D364C50084B}"/>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C9A54D6E-CF38-4F1A-B8A0-48335FC16AC1}"/>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E8D7C8A-9B6A-477E-8C4D-70627AD71626}"/>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62F84021-BAE9-44E2-BD21-CF965A4908F0}"/>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C27ACC5-BEAA-4AEA-A77F-37AEDC14C7D8}"/>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78CA2A1-BF16-4997-97C6-09A7044BD605}"/>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8BDC6344-A5EB-4835-8A96-AB878D02E680}"/>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B3CA4F0-B791-4FE4-919C-7796B5871CDE}"/>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74D9D970-39EC-4123-8B8B-A597B09D830E}"/>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540DB0C9-D8BE-4B4F-ABE4-31455BD44A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1B79F4E3-63CA-48EE-A2E4-9BD0B7F82D8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BBF5F20-8A76-4248-B7CA-9B6C23D82793}"/>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8EAD3832-92E6-437F-A075-EA04BB5E085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962974A-BB1C-4676-BCAF-E0F7A0109EC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934823F-100D-47ED-BFD9-B8B07B4E245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2FAFA5E5-67D4-4E82-9619-0602BBA89A9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F95C1264-A030-4F74-B615-A9E09B68ACF0}"/>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4FF2E79E-B3ED-4BA3-B4C4-2DC228226E52}"/>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0266AC30-B4CA-4DD4-B8F7-115F431C35F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D6DB7E34-1C9A-430B-BAA1-CAA7C58A06F4}"/>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E7B2507-78A0-4766-96A4-89BFB08788BA}"/>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6756C758-72BF-4B7E-AD64-D3DEDEAFAAEB}"/>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E2EF3D9-A3E0-476A-A92C-620D147A54B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8C1BDA46-F9CF-405E-B1F8-DB453D70DF5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8538BDB-906F-439F-8D0A-D679C9FB6DDE}"/>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BFAF05BF-B4FA-4BA1-B38C-5040819920C4}"/>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48E4104-5B5A-4084-AE95-50E121B2C6A2}"/>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A42C92-870A-40B6-B1D0-FAACCDF175CC}"/>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5521C61-4F00-4DE2-A5FE-E1964E75D36D}"/>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A1D8D2D0-30D2-4EEA-A8CA-8E476929E7C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225D5A2-73D1-497E-922B-4C790347414B}"/>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A54123A-E710-434C-BE12-7C9F412AB917}"/>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05C7F84-C23C-4A1C-8F2F-772AC8FCE992}"/>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D35B3D-BA7F-46E0-8723-E3631B08652C}"/>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91A646F6-823B-4C58-9AA7-1D1D5C1203E1}"/>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6D46DAEA-09F6-492D-B8E0-A21B47CAA28A}"/>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ED2E067B-71A9-49B0-8D1F-1835CFAA3B01}"/>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8826402-6BFE-4BED-BD3C-DCA8D2F95726}"/>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283BC04-5A9A-4998-94C5-677EC4F54078}"/>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76897A9-35C0-4407-BE22-65984E82A18C}"/>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8132CE5B-EA5A-47E5-B63D-469CDC8D688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6F9BCDB4-C474-4F0A-A936-26A99DA5496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576861BB-37F7-4F1E-8C75-87CB8BE4F22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B011BB99-8702-4FF4-97F0-7C799968985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294BEE3B-8B5E-4CE4-9BEE-156B358F9C5B}"/>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BCDBE67-7D49-4203-ABB7-93E821083C6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DB377BA2-695F-4614-9E71-1DD05273C5E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7A3D84BE-297F-4721-916A-0E1CBC17BB70}"/>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14C23E8-9A40-4122-9EAA-F8CB0E8D61E2}"/>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9B3E96D-BA3E-4DE3-AA50-A7A486F4CCE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3DEC9911-F288-48D9-8191-DDCCAB238BD7}"/>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F1417A49-79DF-40F5-AE11-4693B48CB778}"/>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22CA76D-BB52-4635-A4B3-C8FC23584246}"/>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2D35160C-A84B-4747-9CB3-1522E289FBD5}"/>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6B27212D-2798-4AD9-AC3A-8C5E834AD6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086D1ADC-56E3-4999-B0A4-6650F3108C59}"/>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1E950FD6-536E-4218-A603-5A5332A0129B}"/>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0E885CE6-42FA-49CE-89BC-EDFA13DF5A28}"/>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F5F2EED-218B-4400-986A-2F96EAD344F9}"/>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D329DFC-0260-43E0-A7A8-11B87A39E48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569A683C-6FE4-4272-BB94-C47781F916BE}"/>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A9D56BA-219C-499F-8FDA-E0331F10B604}"/>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86E291E7-0207-4B1B-9647-CB344D8CEE4B}"/>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4C95059-0258-4D7B-B44A-A642694C4145}"/>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764AE964-6EC8-472E-AB76-A3C96583EA7F}"/>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3869F9BA-9BC4-4018-A4A5-6DF8F88EBD15}"/>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6B584D9E-C721-4253-9A84-131513298BDB}"/>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D4005D83-FAEA-43E2-B5B4-5DE4DB493913}"/>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9811511-1438-48C4-AE7B-7759240D7D90}"/>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280B67A6-A8A8-429D-BC56-7C79F2EB1AE9}"/>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9DDF064-5DE0-465B-AF03-CCEB5455E7FC}"/>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8890C6A-C402-4922-8287-B3DA7C59A36E}"/>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B1E69AAC-28E4-4708-9740-5C1946843BF7}"/>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1B943F2C-5117-4403-91C2-154765D07333}"/>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68CDCF47-3919-4B64-AF50-EE33AA51D80C}"/>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2140F54-98B2-43FE-BD87-CAC51DFE19D3}"/>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a:extLst>
              <a:ext uri="{FF2B5EF4-FFF2-40B4-BE49-F238E27FC236}">
                <a16:creationId xmlns:a16="http://schemas.microsoft.com/office/drawing/2014/main" id="{C050FD47-85FC-44C2-A9A3-A1FB053F000A}"/>
              </a:ext>
            </a:extLst>
          </p:cNvPr>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a:extLst>
              <a:ext uri="{FF2B5EF4-FFF2-40B4-BE49-F238E27FC236}">
                <a16:creationId xmlns:a16="http://schemas.microsoft.com/office/drawing/2014/main" id="{4B9AAF35-AB2B-4044-875F-9A7377BE392A}"/>
              </a:ext>
            </a:extLst>
          </p:cNvPr>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84220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FA95BF33-C57A-4E51-9F0A-7D62355C6247}"/>
              </a:ext>
            </a:extLst>
          </p:cNvPr>
          <p:cNvGrpSpPr/>
          <p:nvPr/>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737C4BB6-E1C4-4EA5-A71F-F22CEC058B42}"/>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56CA28F-0A2E-4DFF-9710-072C78C72039}"/>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F202152-D20C-4E20-96BC-C09BE505382E}"/>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2E04C25-0B3B-4199-982C-3F0588F0D52C}"/>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430E6A9-30EE-4669-9646-763681D715BF}"/>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119286-CF1F-4FD8-9031-01698C06D661}"/>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89E5E4B-8CBC-48CD-B3BB-3A9F7E693CC0}"/>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802676D9-6471-43A6-A284-1DCB6929616B}"/>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06DBD86-3006-4732-9BAC-BBB135240153}"/>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984B6D6-9D30-42AD-A3F6-C0EB48C9A10E}"/>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1B13C85-45F1-4449-87EA-659F8083D057}"/>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26FC837-BB97-47B5-BE56-C69026DF96B2}"/>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DF67CE1-4D0F-45BD-AB23-9C5FD9677852}"/>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55E0FEE-E5C9-4711-B79D-39E4C5C8DC53}"/>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064B988-16DF-4522-A98D-CF1210615C61}"/>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BF25A3C-75FB-4E63-91A8-7A8830A0173F}"/>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091C0D4-398C-4982-A762-B48C3022D722}"/>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317DA7B-41D7-4753-93BF-B1D2B43520B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3A08CCB-19E5-414F-8C33-A4C6D10A5B6E}"/>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596D937-3CEE-499B-9D67-01F71D5D5298}"/>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BFC7FFE-64B7-46B0-9E55-9E37B2F1DC4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6CF532A-CA99-4828-86DE-A7333CA1F5F0}"/>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D6294E4-CA43-45F8-8997-50F00240D993}"/>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5A02C9A-17D1-4CF8-AAC4-4F81836AE348}"/>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3BB06D7-80F2-47E8-B3E9-685272E54A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3EB449C-983E-4418-9160-E12195FA08C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97AB6A5-5073-487A-922A-F37C3EB92A4C}"/>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69E20A9-2F47-4B7E-BA09-654C8006D820}"/>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B1255A2-6273-4D37-95C0-82ADB5CE8F83}"/>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8615052-5F95-403B-BE90-E7FDC1AA775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757F5DA-C00F-487E-8177-B9A428AC65A1}"/>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3607132-D07E-4408-8601-97F058FB0C1D}"/>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3ED6090-8FCE-4F51-AA0D-A39417855296}"/>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12163E1-2B4F-4694-9C25-2C698018E5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2800622-8CE4-4141-A264-CDFFCF418C1D}"/>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43E183-86F0-4935-BCE5-74717A2C2654}"/>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F875C66-258B-47B5-9E91-C997B5873132}"/>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5C7ACC4-4A6C-40FD-9603-17B6EDE05149}"/>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CFB937C-B31A-452B-AAE5-B3BC3419376D}"/>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9DB800C-C6AD-4CEA-A735-2E91F3A8855A}"/>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3BDB236-ABAC-47B6-BAA0-9BBEFD13BBA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2A56C18-6990-4239-A312-63C58E7850F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3F1E362-5DC5-42F3-9EC6-155B62DCB3A1}"/>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25B29C7-32AF-4CB1-9BC9-59971F01D0A7}"/>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870040E-C401-4FAB-956E-AF3634F4C505}"/>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CBC7802-ABE6-4DFB-931D-CFA87AC634DC}"/>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07C7098-268D-4F0A-89C3-982B76282D8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9B8BF76E-96F2-4451-98C0-B860A09D588C}"/>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240DD52-1B0F-4A04-8477-1578163B958A}"/>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11BB15C-AFD0-4287-BF1E-FABC11044DB3}"/>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1F3B7D4-5789-4FBC-B4A0-79F1CC735D11}"/>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DE12D406-B5EF-4F2A-BD39-30501292730A}"/>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BBA0795-5646-4061-BE06-EBEF777AF61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F099256-2594-46B7-BA1D-4778B90A6827}"/>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7FBB941-E1C5-4D5E-BB74-6272B5429E0B}"/>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75C91B7-AF8A-4691-B539-B5FFC7E2903E}"/>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FF69525-20AE-4D31-AE43-85C88D03D5B2}"/>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67DF7A1-3BCE-4C50-A72A-D96080965A7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EE99231-0032-4547-8D61-8BBE2D637328}"/>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62C8885-CB77-4E91-A512-46568A8B99FA}"/>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D223472-4242-406A-84A0-39555CEFAB66}"/>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328838F-CE26-40FE-892F-A87085F132B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C51359B0-B6FD-47F8-ACF7-D045A3EE51A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F81CB774-3B8F-42E8-836E-48169A34560B}"/>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FD5DD5B0-1CA6-4508-A51C-83666C38F7B3}"/>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6BA1BF-42F0-4A4A-A1C1-A15EC383B0B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F8D3A38-DFDA-4C2D-A754-5E2E30CBC73E}"/>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C4AC1473-1BC8-40E4-8062-8D47A809C08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D52A7B4-6D6B-4C25-929A-3BF185D69F34}"/>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8E677B3-3CB4-43C7-A0E0-7CBF7F2E51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55E96EB3-3D78-472B-A91C-9C28435D62CC}"/>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41F5E7D3-2DF9-4288-997E-CCC2D692A9F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67D218BF-7211-41FC-B72B-2A69BA454353}"/>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5BD084A1-F321-490B-BCE1-C68A6379B8B8}"/>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017D7F5A-1D15-4BC4-A062-B3F1C3FCAC72}"/>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FB86196B-8407-4199-9E06-36A47617713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1F909509-499E-41E5-B785-2A415E13351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20DF45AF-C231-4461-8A5F-352FECCA830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C2A63C02-4106-4E61-9D52-3A9C853FCBC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8E47B77C-C899-4567-BBF6-A3B45E2ED71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FF83A66-25E4-4ECA-8370-A014E67563EF}"/>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B62DB05F-0F6D-49E5-B545-A8FE1255E55F}"/>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7C4D2B3-EC37-456D-819C-835393059591}"/>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DF03BEDA-1AC6-453B-AD12-038768ED7DD0}"/>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3A647290-7C84-4002-9C95-82383DF354B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A0E74CA-40CC-4165-A061-1EB133A176B7}"/>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613F1AE-24BD-4812-8FD8-8AAE7AC981F9}"/>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9C338E3-BA21-4ED6-9CDF-C7B813EF1C3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03A8CF8-BC24-43AF-AA99-E8935C3CA71F}"/>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9EC0E5C5-A1FF-4B40-B94D-1BEC68B8C51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0B3EFD2F-D3C7-4B03-8933-E4503E4A7175}"/>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2AE14B5-0884-48C3-8F4D-697B86834B1A}"/>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5A1BC5E-E569-4F04-8856-8ED42F6D109F}"/>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3606B82-7A21-4C42-B774-D4A40DBBFC2B}"/>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37E06664-8680-400A-95D2-4500DC639718}"/>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9D06D4C-A3F3-48FD-8ABE-91F9FEC4EB2D}"/>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8EAA0A3-7473-494C-A739-62854D6D2E8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CC921E-0A3C-419C-9517-C461E7346670}"/>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8683BDD-491F-4CFB-B0D9-D48E4544306F}"/>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B9217134-6C36-44E9-8989-7E9C15BF376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A69A050D-29C8-4238-97CF-7BD1598894BB}"/>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209DABDF-5649-4C3D-B1C6-9AB41E0EF595}"/>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8B3BD9F-62BC-434F-B5CA-E69914C1613B}"/>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D06F356-4E3C-407E-A58E-22A50D1A06EA}"/>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2DCA09D-25C7-47A0-AC87-35396A545EF5}"/>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4E553F4-5DCA-49BB-9B97-29FADEE2F81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DA9B0F5-8712-47DC-A6E8-06EA65A6B75A}"/>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344CA09-781A-40C0-901D-C33D0B5CA990}"/>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CA83F3F-2067-41AC-AB50-F2A5D4767B31}"/>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C50FF3E-AE55-4776-A4F9-AC8CA18046F9}"/>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0EDBD9D-01B7-42D7-A5F0-CFEF414716F3}"/>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B9D9CA2-CD1E-4892-BD38-152E8A5AF6BA}"/>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D1FB8D65-F38E-4D20-89DE-B561EFDE8E7C}"/>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B873FEA-1D36-4144-A904-6BE6D699FD7F}"/>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3381A32-3AB9-4799-9440-ACA82630E2F0}"/>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1A42A69-C0BD-4C67-86C6-B09F41AEABE5}"/>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FAD84289-A629-45E4-8454-3CF49AA6652A}"/>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9C4C5D8-2A77-4007-A06D-470CDA48E14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4CFDCDC-A2C6-4E2C-BF5A-D6D37E212933}"/>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7AED4B-5CE5-40BF-A8C1-D52EC1B6EFDA}"/>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72E27CFF-A236-48FA-86F8-FF7F050A5095}"/>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751FE0B7-3792-4AAF-ACAE-EAD6311729D5}"/>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420555B-3474-439C-B67D-33E1A137ABF3}"/>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F050DAC-EAFB-449B-9079-CB1DC0A1FA81}"/>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5EE5C84-226E-40D9-AE8B-004CAEE39B9F}"/>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E745548-FAB0-4C8E-B5E0-54B200AD0452}"/>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0E20996-2C56-4D00-B7E4-B374303E3BE2}"/>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E1E5B5F4-2841-4AD3-8595-7D56CB4CB1CF}"/>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12384D1F-105A-489C-9B69-078D8036EB86}"/>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DED21D8-7962-4380-9762-C10429327D22}"/>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931C9480-D3C2-42A5-A673-59B3993EA610}"/>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F669E0E-B208-442B-A4DE-D0CCB99CAFDA}"/>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939ABCF5-20EB-4E54-AB0C-5EFB090596DC}"/>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31D0667B-1689-44C2-B468-C8C6D2FB457F}"/>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320FA37-AAC6-45FB-8433-E85266866BA3}"/>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82F1C9CC-0F4D-42CD-83A7-E6640F18FF09}"/>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5850138-120E-44D7-B0C8-B0F662C64F98}"/>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D037C8A-6234-4BFC-887A-27BE37761CCD}"/>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3E33691-6152-41D7-ACAB-031A796D6296}"/>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14C5FDF-A251-47D9-96C2-AF087B1279C8}"/>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29C27080-14C8-46B9-AA9E-3B97E98A34EE}"/>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517A6BC-C22B-450A-A3E4-5E955D71950B}"/>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71FB03FF-5221-49F1-873D-9565FDF78CE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4E1D6D23-B555-4909-A425-FB20F54544AF}"/>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0746B455-B91B-4A19-9DF3-15544E167507}"/>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6B4FED14-AD80-4C45-8271-8B6DEC6E84F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CB9AC57-3716-4E28-A520-1ADF362EE5D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37DF165-DF7E-4A7A-BF34-CC04F13CE37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4DF5466-ACC1-4036-8A10-13E42918995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6C663E73-0E93-41A5-B44B-AAD551B586F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8E841EC-AEEA-45DF-A257-6AFBB25B1825}"/>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3408C7E0-9D83-4EA4-831D-ED6290C98B2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C344742-723A-4BC9-AB1B-EAA29939991D}"/>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8081C25-140E-410A-A1C4-FCD6E82E9B8C}"/>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5F4D5962-509B-4A99-8BCB-AB37C64F9AA9}"/>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E7844590-A772-4E75-8EE3-12BB20BF55D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A9782C5-6966-458C-853F-F9AF87C317F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6094655-3709-4B9B-938C-0CA2C5807F0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84CCA53A-B56B-4FA8-996D-EA29FE12325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C9F513B8-F055-471E-AF07-7EEC1318128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0C79191C-CDBE-494C-8A0E-35FE0EA5DCD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9C77736-851B-4ECD-8C22-9CA4FA6A5E32}"/>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7FF0E035-0421-4E84-9C27-B411F61AFEF2}"/>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757AEA9-FE79-449E-8124-EC0BD2852CB5}"/>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05E4414F-9F23-4C48-B010-1F33CE017444}"/>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1801B2F5-4749-4356-B0CE-10729234336E}"/>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E6DA6AF8-024D-48B7-AB00-83D4872B98E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3E88EF3-4D78-45EC-A408-877FEB2D4DC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9D3F8DB-52DC-4FDE-8187-CDD85CFC21D5}"/>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566A0EF4-9946-4BF2-9DB3-17A63534CA8C}"/>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3A9A3B6B-50E8-461B-9561-6224C115D21D}"/>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0A5B1E5B-2794-49C2-B6C0-91F5A53A295D}"/>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A74305F-463F-4276-96C2-38555AE86C4E}"/>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5F7B5D64-565A-4DE4-B312-12BA4515BC48}"/>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EFF3DFB-FAB0-4085-8DA0-3F6D1B69F212}"/>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9FF7952-F75E-4C97-870B-E111C9F153E3}"/>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037A298-A62C-4F82-B2AC-48EC0E635103}"/>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C6C4FEE2-421D-4DCB-90DB-D5D1EAAED0E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E1487618-6DB3-49CF-9104-7AF1CE996F93}"/>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43837EA3-ADB2-4AEA-A72B-F5DC7DE2E4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E93FB4C4-0049-40EC-8BD0-0BF963484AD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55315BE-A3D5-4967-BAFC-545EF8BA89B7}"/>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BAA832B7-D6FE-4EB5-847F-C89C64E53E25}"/>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B3103402-5951-426B-A78A-C82538514FF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0DC30EAE-324F-43B4-9554-58134555F8FB}"/>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305A39A-8151-4DA8-A57A-04E6952BE4B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FCDD1FD-D183-4D4B-AF22-F631E0AB19B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C690EF5F-25E1-49AE-A2FC-AC77A301F779}"/>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E9089D3-3D08-48A8-982D-87381D9EC9D2}"/>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924305F-7AF0-47DC-A1BF-D7B751E4B3E3}"/>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5B00890-01B4-4E39-9727-953ACEF8881C}"/>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0E818BEF-31D2-4DFC-99B6-5EE8D7E3A3F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9A3263C3-2159-4B0F-B7C1-B590CA6B39FC}"/>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931C9C8-CBA0-4CBB-902F-A1B421CC86DE}"/>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3E7C2EB7-3493-4F28-B940-360D854B34C2}"/>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6B34CEF5-33D1-43B0-BE7A-5D5B029A804D}"/>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FAC6A96-A599-4343-BF15-B882CA125D7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47BA194A-9B49-4E2E-B2CC-66AFE0978F25}"/>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5F1D8FF-E0AC-4298-9C1C-48CF489D9287}"/>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D94DEDD6-2BC1-448D-9991-C1FA48DD0332}"/>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490F14A-4D51-49D2-851E-474DFAEBAB0A}"/>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362E7A1-4E65-4AA8-A96A-F574AE097A5E}"/>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41C6B8D-6FCF-4027-A65C-B9829CD7CBBE}"/>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328D809-F683-434D-BE86-A7FC5027A1C6}"/>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8DA67F4-619B-4D0C-9018-A86923D013F4}"/>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07C73D68-C369-41A7-964D-9129B3CA9A0E}"/>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BA7C469-F299-4D79-8679-1C3B33889AFC}"/>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3343198-BCF7-4CC6-AB83-FB739D8B0091}"/>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E96A75C9-EF23-475A-B3B8-A9433DDF137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7E370A31-8A33-48DC-96A5-117E433E1B9B}"/>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F6D511A4-583F-42C7-943F-B20632A8003E}"/>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6521FB8-FA19-43B7-9100-4663E994ABCD}"/>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AE0471D5-C6C2-48C0-9B36-738E6B963FC6}"/>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75461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0391980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138818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6761-B650-48F3-AEE4-23CE5ECCF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5432D6-06E8-40D1-9A83-EFE223C3C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460F1-5411-4B65-BDAE-8E919BFC9B26}"/>
              </a:ext>
            </a:extLst>
          </p:cNvPr>
          <p:cNvSpPr>
            <a:spLocks noGrp="1"/>
          </p:cNvSpPr>
          <p:nvPr>
            <p:ph type="dt" sz="half" idx="10"/>
          </p:nvPr>
        </p:nvSpPr>
        <p:spPr/>
        <p:txBody>
          <a:bodyPr/>
          <a:lstStyle/>
          <a:p>
            <a:fld id="{BBFEEBCE-F411-47E7-A44C-4D317757697F}" type="datetimeFigureOut">
              <a:rPr lang="en-US" smtClean="0"/>
              <a:t>24/06/2020</a:t>
            </a:fld>
            <a:endParaRPr lang="en-US"/>
          </a:p>
        </p:txBody>
      </p:sp>
      <p:sp>
        <p:nvSpPr>
          <p:cNvPr id="5" name="Footer Placeholder 4">
            <a:extLst>
              <a:ext uri="{FF2B5EF4-FFF2-40B4-BE49-F238E27FC236}">
                <a16:creationId xmlns:a16="http://schemas.microsoft.com/office/drawing/2014/main" id="{BA0F61FA-9F8B-491C-A073-B4F6E2B5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19CCE-0395-4CF7-B288-9A45105D97F8}"/>
              </a:ext>
            </a:extLst>
          </p:cNvPr>
          <p:cNvSpPr>
            <a:spLocks noGrp="1"/>
          </p:cNvSpPr>
          <p:nvPr>
            <p:ph type="sldNum" sz="quarter" idx="12"/>
          </p:nvPr>
        </p:nvSpPr>
        <p:spPr/>
        <p:txBody>
          <a:bodyPr/>
          <a:lstStyle/>
          <a:p>
            <a:fld id="{8583D9B6-CE4E-4A63-A4FB-8B0F26750D60}" type="slidenum">
              <a:rPr lang="en-US" smtClean="0"/>
              <a:t>‹#›</a:t>
            </a:fld>
            <a:endParaRPr lang="en-US"/>
          </a:p>
        </p:txBody>
      </p:sp>
    </p:spTree>
    <p:extLst>
      <p:ext uri="{BB962C8B-B14F-4D97-AF65-F5344CB8AC3E}">
        <p14:creationId xmlns:p14="http://schemas.microsoft.com/office/powerpoint/2010/main" val="3873775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1E546A4-4E14-485B-AB9F-46A7E0403086}"/>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9C80BF60-9C4D-45FD-870E-85C069300940}"/>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71E56B67-2E88-4F3F-A6FC-D1D4E322C51D}"/>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62F43A5-DDE5-40A1-91ED-76CD7965B0BF}"/>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A29C3A1-096D-4557-8416-FEEC3C02B44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BDE7E03-A381-4B4A-96B0-6E83D8E3F9B3}"/>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CAC90A6-BC4B-460D-8A10-53FB1BBB15A9}"/>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3940DD1-1BFA-4D88-A79E-839EE1AB73C5}"/>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055EDBA-AFB7-400D-BB3D-13245CBF0421}"/>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B2B8640-FB59-445C-98CC-FF7CE143EA8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634FEE4-69AB-4BA5-926A-FB2B5A05288C}"/>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E8E8659-902D-4973-AB2F-52F3D3A96762}"/>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00E9F00-76D9-450E-A8CF-C03251EC4ED7}"/>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C550F29-7CD5-486B-9AFF-F7D8849D0F0D}"/>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2EC31DC-CDC8-4869-9C04-D570E42CB139}"/>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DCC0A17-D73C-47F5-8AB9-93119A2F173F}"/>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57630C6-912D-478B-8BD1-C46A87634D37}"/>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F565F6A-E78B-4697-8A45-4F5D04808F3B}"/>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2B33EB7-0829-4088-83C8-E8EC2F239E2E}"/>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9412A92-DFBF-4EBB-B8ED-69E0967CB2AF}"/>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061F045-3A3D-4A19-9F64-42B8B930F636}"/>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11D1B79-E727-4BFF-93FF-A09DF7A9A7E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17F5F66-76F0-49C4-B1E6-4B70E5F65D92}"/>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BBF53C7-91CC-4596-9A12-61B482465DEF}"/>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EE1C2CC-700D-44DE-A06D-CF37030CFBEE}"/>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A4536BF-CA8D-4617-B7C7-959EFCA5B175}"/>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E94781C-27B1-4979-89B9-3A681BB2824B}"/>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ECEC93F-E208-46D1-AF78-C8A71CEC40B3}"/>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CED1FE7-A33B-4BBA-9696-56DBDD514FD7}"/>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EC95EFE-6F64-492F-83BA-F4A337A93A6A}"/>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37CBDF8-E2BC-4F14-9165-65159D78F975}"/>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487B002-4701-49D3-B3D8-14E3E2DBFAB2}"/>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7A96476-1D0D-4815-9656-D0EB37F7B03C}"/>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FA44EEA-5C50-4433-95F6-9B1E9C4FD702}"/>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417D340-8DD2-40C9-9243-C3DECA77EF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686522F-E39E-4A8E-BC68-F6C2FDACC95B}"/>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2BCE6F9-6082-4CAD-AEAF-D716B9783E25}"/>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5FE5B2A-D528-40BC-94C2-4C5D702A3BB0}"/>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EDE7F87-D901-4EE5-84D9-64294D96D897}"/>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007B89C-8A93-441D-A3C7-D5CB6E218E54}"/>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8888D96-3CBC-4373-9F12-1B23C064D250}"/>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71176BB-2945-403A-A9A7-3744370E8CB8}"/>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8A3E96D-15A7-45AD-99B6-27579EC8809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943A19B-4FCE-4594-9520-AD7A57AB0D25}"/>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36E4518D-95D7-4E3E-8BB5-DB6E12D3346F}"/>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5BAC96E-7C1D-4F3B-948F-8FDF82692067}"/>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C8A6195-AA87-4C10-BD72-1AF13B57D044}"/>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8725494-4D25-449F-9639-F16ECBE52F5D}"/>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139DC2E-4E17-447D-9977-97C8818AE22B}"/>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6FF29F4-D9DD-4F9A-B75D-FB5158E6CA2F}"/>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37EE875-82DC-480B-B3CC-7115527A31BA}"/>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A18D9F8-3E22-4373-9A13-5DD967E54137}"/>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A4F350C-2EF1-4736-8CD1-F5E23F1A47C6}"/>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3D645B3-EBAE-4820-9E92-282F9DBBC1DA}"/>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663D816-53E3-44F3-9BFD-15782BE36F61}"/>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FA57A08-F6B9-45B6-B0C9-792D72522B1A}"/>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8C937C5-AF10-4233-9E18-EDDB265F3454}"/>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98B07B3-1883-4F03-AD3C-0BF0FE43D5CD}"/>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02E19F2-9F6F-4F45-818F-51FAA355FA2E}"/>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7141E8A-D6CA-47A8-B851-91BB501B86D2}"/>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92559B9-29A2-497A-BF18-1C1AFA86EEB9}"/>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E65A0D4-1AEB-4FBE-A6C7-F709B9CBAD70}"/>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CEDDEB5-D537-435B-8377-818C31E4B85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8B7EACD-8FD4-4E3A-8A26-9044A0617604}"/>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0BF2B72B-6720-43B5-973A-144CBDFC0A6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91AA3BC4-49FA-4E0C-ABE5-E346F25A773B}"/>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EF71B847-7913-4793-A193-1DB58EAA3E6B}"/>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F77DB7A4-1011-4AF3-AC2F-9E7FBC6E43B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50F1BBFB-B2E3-4426-A042-2A195D3515C9}"/>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569B5C16-4CC0-4107-9E70-E9BD3F9DAD9D}"/>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775641CF-7012-4272-B57D-E9C3C334E6E1}"/>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9F220C4-03FD-4819-ADFC-D2877949E9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EA725BF7-2779-4B3D-BE1A-08029AE2395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C5930D89-FC17-4A14-BB00-CFD467CA8448}"/>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26C4DAA-3C3E-4399-B944-0F64961B18C1}"/>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6907189B-D84A-4C9D-9DDA-D3E883934E1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E099447C-5426-4BBF-8E60-E434B5540E4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B85E12F-FB94-4801-99AD-C0B5FD058517}"/>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CC4C9FB-C60D-4E64-9F53-D5BA3A837C2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2A5EC24-B372-4B1F-BC96-0CF8E49906CF}"/>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3AC3E801-5AC5-433A-B005-2BE04734D267}"/>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98AB6443-BF2A-46FC-B5D8-B72F6332A5A6}"/>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C4C314C5-4577-4BF0-A86D-9AA9CB7FDF9D}"/>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523E38A6-323F-43A4-A2FE-B1698AA0709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568EA1FC-9FD5-4BBB-A2AD-590409940BD1}"/>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EE301E94-6785-481F-ACEC-22DD4B8CD32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0F9471F-7A2F-4926-B5EE-651B194A6905}"/>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EDB3E1C-A8F0-499A-B828-819537F0E1D7}"/>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B9C1564-EA91-4D7D-8BF2-FA3284AFE33E}"/>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C91A2ACB-C039-4DF9-A36F-19297298813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2E5DC447-86C0-481D-9508-E81A405EF66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FCDD8B4A-0EA9-43A6-805D-324EE240D2CC}"/>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73C6692-D094-452C-827E-A54C62E4E181}"/>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06804F7-F4B5-434F-9BCE-6A3EF6D1039C}"/>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AE7BA9E-107E-410D-9915-0437BEBEC086}"/>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78ACFF6-0A0C-49BE-96C3-E521F9EAAC7D}"/>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06ACE9F-37A7-4A4A-89D4-FE023920A715}"/>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859E751-F635-4CA9-AC9B-536404D33DC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65AD565-FF11-4164-AC16-526B4DB1E9BB}"/>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4BB0D92A-0FC0-44D4-A508-28813B1ED449}"/>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A09E2B2-5EDB-4135-AE64-F2C8A73C94E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4084EAD-0150-4C76-990C-7DD4DA5AB33A}"/>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786F27C-FF10-4D73-9B41-FB02D335634C}"/>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946BD474-415C-4892-804C-D5A8AD464B10}"/>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407CA6B-FAAB-419C-AD23-8F9A6CEA4C49}"/>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E778272-CD9C-4F2D-A874-85E4E85B7DAA}"/>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7A16392-634A-45A1-AFCF-FBA599B7DFB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2D6A37C-A67B-4676-8E64-5640DF2F866E}"/>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4E4833D-497A-4F0F-8B3E-510EBB4373C9}"/>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8199112-8C7D-4557-A618-AFEBD175DC6D}"/>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9FE3BD2-0B05-4CFD-B455-0BE66669F53C}"/>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27DA20E-216C-4E0A-B4DF-6966B7FD2C57}"/>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E4C69B3F-0639-449C-970A-ECD1A8A0D59E}"/>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95B6EF2E-E04D-415A-A170-6B7699471361}"/>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8E6F62BC-1816-4F53-A538-A429B2D7E639}"/>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69036D4-8CE6-4750-814D-4FDCE99B4674}"/>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14FCA4AF-BC95-4815-88EE-8558E41FB720}"/>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084E696-7EDB-418C-B958-A2F4229C8805}"/>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961158D0-E463-499A-9791-0E0A8F24D6F8}"/>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13BCCF43-7AE9-40E0-BFD0-DD9309A6816F}"/>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260C41DF-7899-497E-9BC9-7B63B754254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A925E5B-591D-456C-A046-9331FFB1F3A2}"/>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D7B90A13-08B7-43FF-A47A-3933FC589730}"/>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52F023E-F861-4D0A-9015-A77CE58EAE0D}"/>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23B0743-5E3F-4DF0-B080-CCD4E560A777}"/>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DE58932-D9CD-4E27-9EFD-E101EBDACCC5}"/>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C750B407-FC67-44BB-8610-F9FC2DC8C790}"/>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F0D27C1-E130-400F-8F39-3CAC3F8A23B6}"/>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14F75FF-8C94-47DA-AE08-71F44BDBD1EC}"/>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B70F7DA-D64B-46D2-A547-BC4CE795EA07}"/>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DBD6E1B-8784-4704-8195-0BCDB0DD12FE}"/>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AEBF375-FD76-449E-9314-344626C47C5D}"/>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EAB9229-0CC2-439A-8AAE-2CC9F2517F00}"/>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8EB75F0-8C67-46F0-9C06-932B2B56175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5C6A195A-EDFA-4340-B8ED-E41DE0AC644C}"/>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39BF66C-8B3F-4EDB-9FFB-B4AD8FFDE955}"/>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2F79F56F-9637-47B3-AB27-DD13D4C283C6}"/>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99586380-8D38-4885-88E4-36DD82154099}"/>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C925850-0994-4830-9B1F-10EDF27BC020}"/>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170E3E0-808B-4B8B-82AD-A59AD4C9BC69}"/>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7546D67-5BF4-4226-8EE4-DCF808F46947}"/>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D005286-EB1C-4547-97CC-FEA9386E3BA6}"/>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716AD86-8CD3-4736-96D7-208AD7E1DD15}"/>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B1D872D-63BF-429F-AE28-948EEC2A491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9A79A583-8572-4EE9-81D2-242A398716C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3765A01-C25C-49E9-859A-F592ED2C6B4D}"/>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C3AD3EF7-F782-4B6B-AF4E-48570719A521}"/>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4F17CB1-F1E2-4CC3-9873-42722997C7F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F77B708D-4387-4BA7-BEE4-20C177816441}"/>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926B8C65-9C62-4F70-83C7-C0C5316D52B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24BBF55B-A09D-4F1A-944C-CD42847E31EA}"/>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A367FA72-C335-4230-BE8E-EB4C24A48EB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50497FB5-D246-409C-B35E-5E4EC9874A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4A20C61-1783-4B74-8310-C7CD9455AD0C}"/>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1BDB3E47-276F-40FD-A387-9458A6FD05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E937DFB4-8E09-4A00-9F42-C6B2D65C8D64}"/>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7F778C69-1E4D-4016-BBE6-3D31BD1D41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AED41375-857F-4603-9519-08F3BC6BCCE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2DDD9777-CF9A-46A4-8B74-76B90520DA88}"/>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91CEC378-8297-4056-8F13-129D45C2336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A74C7A2-AD14-4625-8E12-65B8346650C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9F5DB11B-C551-4000-9F6B-339FC2034DBA}"/>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B880F1D9-920B-4A2D-90F1-21329B0FCC1D}"/>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588E090-3BAA-4A70-B6A3-1605DF137B26}"/>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BAE8F78-B344-4222-B30A-BB32018D61CB}"/>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F27556C6-C2E3-4452-A5E4-32E2940197D7}"/>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D762F0E-6E92-406E-A8F6-901073D53291}"/>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0AE22761-7890-4226-B141-8F41B745299B}"/>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4BF30D9-F27B-4D31-A3AA-C66ABADA7E0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6FF3457E-B0D5-46F3-B9BE-37A4EE6B4F2F}"/>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F709E58-2A84-4E8E-B065-4742BB08F816}"/>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4BDF1C77-26CE-444F-A3D1-68CAC0F4E5F2}"/>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DED5268-BAA1-4A51-832C-C4E6FED47B77}"/>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1674F67-6BFB-4FAF-8951-93A7C0E9C247}"/>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82860D0B-7438-4C0D-9DB6-EF0F84226305}"/>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17563254-62E3-4BCB-B9F2-5B0A5522DCB0}"/>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95FBFAD-C2D3-4677-A7C3-C3ED4C44AE89}"/>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85A8937-526E-44C7-A7AF-B2B1278D62E6}"/>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42A1BE90-A2F3-4E4A-86CF-A0424FB2731F}"/>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1E41BD6E-3D78-40CB-98A7-A986943A84A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D0137270-F7EC-4267-8CC2-8A6D79499BB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ADD6054-52F4-459F-958A-09C57B30C36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F173D68-508F-49BB-8F07-E45FB1559BD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9893196-886A-4592-8C8B-8D5EC7AAED33}"/>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CF79092E-BFA4-4503-82B6-917120974582}"/>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F14745B8-06E9-4280-8483-AF16DD583711}"/>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2F4E623F-95AE-41B2-8811-03383896157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DC41E2DF-9E68-49C0-8AFF-75AEFF7C09D7}"/>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A47C7AFE-772C-4719-AADF-7E3D4D93A38F}"/>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3E06932-50A7-4638-823E-CE6E8B8C028C}"/>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96418108-72CE-4D65-9BEB-383A470454B4}"/>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16AA17A7-B811-47CB-A5B7-628B5F255F90}"/>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D60D32D5-BBBD-4EB4-A3DB-71D838F30D1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1C2D906E-4358-44E8-9B89-DFB4DBECE3E5}"/>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4694F99-42CE-4803-824B-3C023626D1D8}"/>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584BFA3-8537-49FF-AF6A-0DD7617C93B7}"/>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6D09C55-D31A-4FCF-86E3-CCA715977B8A}"/>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3CC6E058-58B3-4674-B70B-1912B137B1FA}"/>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CAF214E4-7EDA-4BD3-AEB3-464F66A40373}"/>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4F3DCB98-7EC5-4B76-9F86-2286BD3DF978}"/>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1EC3735-0930-4B23-ABDD-58207C339D49}"/>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954215C5-676D-4B2F-96EA-332630DCB107}"/>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221C9011-BB03-4CA1-A56C-5D8F09CFE23D}"/>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4287ECEE-6AAD-49E2-9397-9B30FCB92BEC}"/>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91621CC5-CE46-4BB4-9D89-4C754A9F5CE1}"/>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B6AF694-5C90-4810-8FF1-49B68D7B095A}"/>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81DA5051-6B46-4351-9FCE-824BC35CACE3}"/>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623B1A3F-1A1E-4963-86CB-5BDEA110138B}"/>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F01DDCED-8FEB-4EE2-9EAD-E3A2D2DB1E19}"/>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73081BE-6B30-4857-B71A-60E3D0934DF5}"/>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CD4A745D-CB3E-4925-BA45-A5FD3E8D3D3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5E32368-B255-41C9-BA97-68EA70C0AD6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B05B640-9491-4D1F-97D2-D88120244D56}"/>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119C421-9774-4384-AE76-0EF5E30B8A5F}"/>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86515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6761-B650-48F3-AEE4-23CE5ECCF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5432D6-06E8-40D1-9A83-EFE223C3C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460F1-5411-4B65-BDAE-8E919BFC9B26}"/>
              </a:ext>
            </a:extLst>
          </p:cNvPr>
          <p:cNvSpPr>
            <a:spLocks noGrp="1"/>
          </p:cNvSpPr>
          <p:nvPr>
            <p:ph type="dt" sz="half" idx="10"/>
          </p:nvPr>
        </p:nvSpPr>
        <p:spPr/>
        <p:txBody>
          <a:bodyPr/>
          <a:lstStyle/>
          <a:p>
            <a:fld id="{BBFEEBCE-F411-47E7-A44C-4D317757697F}" type="datetimeFigureOut">
              <a:rPr lang="en-US" smtClean="0"/>
              <a:t>24/06/2020</a:t>
            </a:fld>
            <a:endParaRPr lang="en-US"/>
          </a:p>
        </p:txBody>
      </p:sp>
      <p:sp>
        <p:nvSpPr>
          <p:cNvPr id="5" name="Footer Placeholder 4">
            <a:extLst>
              <a:ext uri="{FF2B5EF4-FFF2-40B4-BE49-F238E27FC236}">
                <a16:creationId xmlns:a16="http://schemas.microsoft.com/office/drawing/2014/main" id="{BA0F61FA-9F8B-491C-A073-B4F6E2B5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19CCE-0395-4CF7-B288-9A45105D97F8}"/>
              </a:ext>
            </a:extLst>
          </p:cNvPr>
          <p:cNvSpPr>
            <a:spLocks noGrp="1"/>
          </p:cNvSpPr>
          <p:nvPr>
            <p:ph type="sldNum" sz="quarter" idx="12"/>
          </p:nvPr>
        </p:nvSpPr>
        <p:spPr/>
        <p:txBody>
          <a:bodyPr/>
          <a:lstStyle/>
          <a:p>
            <a:fld id="{8583D9B6-CE4E-4A63-A4FB-8B0F26750D60}" type="slidenum">
              <a:rPr lang="en-US" smtClean="0"/>
              <a:t>‹#›</a:t>
            </a:fld>
            <a:endParaRPr lang="en-US"/>
          </a:p>
        </p:txBody>
      </p:sp>
    </p:spTree>
    <p:extLst>
      <p:ext uri="{BB962C8B-B14F-4D97-AF65-F5344CB8AC3E}">
        <p14:creationId xmlns:p14="http://schemas.microsoft.com/office/powerpoint/2010/main" val="9492871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454882A4-F510-43D0-BF52-907BCEB4D24C}"/>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99E0C0E5-C089-4251-BF21-D2ECD3DEF6A6}"/>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89D931-640E-4CAB-AA5C-F5E362B8F022}"/>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6E4CD4-EA59-4E46-A35E-E884F32DDA04}"/>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3F0306-26D9-4F4E-95E6-630AA5BDAA55}"/>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BD4605-80AD-4825-8D50-CDB858A7A5D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BB1D53-89B6-481A-A407-8D5C02288A6A}"/>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93E11F-580C-459F-AFA0-F9EF1C6AC237}"/>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693F68-AB8C-4840-9B26-918A9271771B}"/>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138786-E79A-468B-8865-501F9254B2CD}"/>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9B77E1-2BE3-49E8-BDD1-97A0D98305AD}"/>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6E64F4-363E-43A1-B54D-9DF9BA7B4C29}"/>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04CF09-3E8F-49C7-8508-DE49B8B0CA7D}"/>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0FF84F9-9C10-4490-8CC7-9EC65C1B0AE3}"/>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482F58-A650-41BF-8F7A-4A56C83AF9FA}"/>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954BD0-A6C4-425F-988D-D05C7F33C2CD}"/>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C9694B5-FDE2-48CB-BFE9-C1C1B092CA50}"/>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3B70AC-F1CC-4F46-AB60-6C054B079D75}"/>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EBA4E2-6321-4FC5-AEDF-BA96B02CB26C}"/>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3FB84-2305-4C37-9F79-B34D4D273AE4}"/>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57324A-5B28-4DB4-A81C-EECA1D9ED5A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A3F1A9-1265-40D5-B7B0-2DE9C9E23F92}"/>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5F5B74-8B9D-4FE9-A44A-0BB2A9DAA0E5}"/>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77FB540-7001-45F6-843E-012E23A3D13F}"/>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0D9DB9-7700-437A-BA47-CE48810A501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962945-54D7-4A02-B03F-516E76E9BFC1}"/>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438DB8-FFBC-49EE-A010-82CB5A1F81E4}"/>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03500E-ABD2-463F-B543-C2D588A5F46D}"/>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E76178-7247-44B4-8313-BCF136FC7CA4}"/>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F7DB749-42EB-4F92-A305-2813ECBAC34B}"/>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200A6D-6CF5-402C-B423-4ED63B70F104}"/>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8CA664-50C6-45F0-8189-7B5D70AECDFF}"/>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24342D-A551-4836-9C1B-CBC2778523B2}"/>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6F3A6-92E8-486C-8AB3-DB14F5A781C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302FDA-0DFB-4373-BA63-966EB75E458B}"/>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B9708C9-9EA6-444B-9493-C262C8587ECC}"/>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D6997E-7D28-4871-A104-66870508E0C9}"/>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6250FD-E7E1-489D-BF99-F26F40F2185A}"/>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386406-AF45-4243-A3CE-B999B3173187}"/>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D5006CB-5DF2-40B6-AB81-F281A518FBE2}"/>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478A5C-E9DE-4BD4-9302-9047B1E37831}"/>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CB0265-7B67-45B3-907F-D5C57FD12A8F}"/>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BEBDC40-4F04-43AF-9235-511BD8991CB4}"/>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2E87124-017F-4B80-BBF3-C5E6623C9643}"/>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5E3BE2-7AB8-41E7-9C15-663FD7F14828}"/>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C1AB090-AC6A-4791-B391-3C67723BCF34}"/>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2B602A-BDBD-4CBD-BDBD-6A184FC089DB}"/>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581AAC1-C9B4-4FB1-A332-A98B8D5BF987}"/>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B566DE-9D94-4F86-89A4-DE48503D4F3D}"/>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EF17E2-DCC8-4568-A56B-F26932E26F28}"/>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BC42C58-82B0-4062-96E5-3CE45ABB01D2}"/>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6B1E2D3-CC37-43DB-B224-CF094AE87BE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8B794B-5012-469D-A5E4-E2AA74C2B613}"/>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042018-CBEB-425E-8BB1-B6881355BD02}"/>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E5E3E0-873C-49B6-86D4-AA387C791319}"/>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76F6C5-8F99-49FB-928A-E066EDA8EC78}"/>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B790A7-38D6-421F-98F2-8A64F65A8C35}"/>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70814B4-C3F0-4ACA-A799-46E05D78DF1A}"/>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6CBE476-BFF2-43F3-9FA3-68A0168CD2B3}"/>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8B30D4-4CAF-42C9-BEBA-890C1F6EA145}"/>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A5EF37F-1534-40FF-9B41-11D888358ACF}"/>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35D7B48-210B-4F14-A1F5-F34D253EC0D1}"/>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1778CE64-8A34-4AB8-B8BC-1C83A21FD53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C1BD4B7-A32C-463B-90BE-D197EDC5186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5B66207-1C6C-442B-9A34-78A42E11174D}"/>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8E5A07C-15C7-479E-98C7-04219666C602}"/>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665D991-0B38-4DAB-80A8-821716D6F6D8}"/>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A5B161B-23F7-4308-BB1A-2FBD63C758B0}"/>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1F06911-3547-4C63-BB01-3A5B580B4DA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9564CF0-2AA7-4D43-A7FA-E2F265BA6072}"/>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A7E5921-B898-4C41-B479-EBD60023EC70}"/>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E1607DA-9BAF-4737-A2F1-7FD39837F8DB}"/>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76A5680-DC5A-4781-8CF7-437381489D74}"/>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DE70953-16F3-4E12-824E-75C42AB65194}"/>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7446F4E-D66A-4E22-8CFC-2A1B0809A646}"/>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064C410-472C-4D12-965D-2D6904A86B6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5DDD0D1-C519-43B4-816E-3999F4ADD46F}"/>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C4A317F-2403-4DA8-AE82-2C3C04AFED90}"/>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4476C86-B372-4E34-91F4-581B49882C6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0C1A70E-562C-42DA-9944-2984CCF3C98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D46C8F2-C1CC-48B0-A0E7-CB547A874C5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D91EBF-CCAE-4868-89B3-ACBCCDBF3852}"/>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F5AAB568-ABD6-49A5-A275-209A21BB6A02}"/>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421EACF-F8B1-4121-8E4B-0D83DB34C24F}"/>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FD7A5A2F-679C-4E51-97B9-5CF49706EF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2C4FCA5A-1A56-4AAA-B4F1-EE25A8E77332}"/>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525B815-0F8F-4A37-A110-AD08B57764AE}"/>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44179A-0FED-45FC-A6C4-6A9C2F13084E}"/>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2CFCAEB-C673-4BCB-8FC3-6686BD51D984}"/>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F7A8CAF1-EF43-4F6B-BD3C-D522DCA3E88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823A6D03-5DA9-471E-88C3-F8023A864278}"/>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8729BE7E-9588-470D-A7C6-550BE69A9A0D}"/>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764E409-368E-4421-8572-89BB9F8517EE}"/>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B3B1E7D-8426-465C-A291-E88409E969AD}"/>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A5E4AF-0696-45AB-9E97-45F2B352F99B}"/>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4585D25-C8F0-4ACD-B678-3EF5EB5813E2}"/>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1C8DAE-4E32-4F81-80DB-A9806C5A47AA}"/>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9002EED-34DD-4CE9-B1A7-271B4C599F5B}"/>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0C6836D-2C57-44DD-BA1D-48F79C5F215D}"/>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7B4A6A9-E814-4E90-A21F-2164853DABE1}"/>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0963283-78CC-4734-BEEE-9E4584A0849C}"/>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6BE45B6-7848-4EF4-A688-45CDA62B6D29}"/>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0F770B-5135-4018-9FFB-DEDF6CC1B7F7}"/>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AA451A9-042C-4FA7-8457-5FFE52589E51}"/>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489B173-F147-45FD-B506-E47C81CE35D3}"/>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55CA66A-DAF9-457F-AC55-E4BDAFD2DA63}"/>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04DED4E-7E28-47DC-ABAB-95CE50EEF2B2}"/>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1DD2C0A-B1DF-457B-BFA8-FCCD585686F0}"/>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0C45F8-ADA3-4570-AA36-7F0686B73BA4}"/>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36D276E-8E20-4FFB-8E74-F936E4140C8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53AE79-13BE-44BD-BFC3-4BD8B40185C1}"/>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31CF59D-6B36-4669-A2D9-E60287B4B10C}"/>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831A53B-B1B1-411A-BF5B-5916E0E1D2C6}"/>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5E7C5B4-7A44-4862-B0B1-6BB7B3B23B3B}"/>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F0C9E01-7FEB-4A8E-9C55-230B33493C81}"/>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968DF65-6C10-4787-83C9-F64DA382DDA3}"/>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312999F-C864-4DCD-8A9F-412BD7C91EE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A5A1A7-BC3C-4FC3-9A79-2786E42641E7}"/>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6A6B448-8543-429C-AD07-C7A88C70E9C3}"/>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623E2D1-6EF7-48F3-85A3-8CB712C6D48D}"/>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7FD62DE-5A83-4318-B6B0-B890F6EB41EC}"/>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C642C72-7AF4-4B19-BB13-569C3B2C8F0E}"/>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67F1FA9-56C1-4B49-853A-461C645D3F9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B969A9C-FF12-43B2-9BA5-848BB9DB0809}"/>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C036594-5399-4D90-8C60-87C408468C10}"/>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36313FD-70F4-4F4D-8C64-3AF6D3517561}"/>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D19BE0A-F19A-4605-A17D-D9C9787E8F9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5BD129F-8B87-4381-8340-5766C1180F0D}"/>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33C9045-8981-4796-AC8C-4F42B8348F9A}"/>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18440AD-2920-4A55-83DF-72C36D34A5F5}"/>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4E634D4-DAC4-4EF0-B10C-4A12878B6D2E}"/>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7E52D44-6825-4881-90EE-BAFBF4652FAC}"/>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587078F-3404-47F4-8414-DB42332D19ED}"/>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4C12843-178D-49F3-A2D5-133BB3EC9069}"/>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28F2BCD-A00E-4B2B-BA6E-91B46E9F1295}"/>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A3A63B-EDD5-47A3-A056-2A7629DE09AF}"/>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267069-D617-48FB-AE44-CA5C971D795F}"/>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4E3C9D3-5C80-4FA7-B5C5-6DB61DAC2EC9}"/>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1371FFF-DA67-4F71-85B1-36282E281F36}"/>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5C12D1A-521D-4B4C-99C8-2CBBD181E6C0}"/>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5C3A192-FD94-4E68-9E98-D6FCCD649E1E}"/>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9966834-E72E-4571-9F6D-A26C2329CFD7}"/>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5A3EED2-9B46-421B-8AC9-1D0EC030D95C}"/>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770A659E-DBB0-477B-B77A-5B51FCF37BA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99AEBEEA-A42C-4CED-BEF3-0623177C79F6}"/>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44A39910-EBA8-4D65-B720-0D1F10B1009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FB37352-1CE1-48A0-93F7-62183E790E63}"/>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E88D8CF-785E-49E7-A4D8-3DA6E3208D8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38D7A39-9E88-4E4A-AF52-1587C607B4A5}"/>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B2456FCF-DA34-42B3-A18A-1B9F29062E8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A9A99FC-3D48-4AD9-A501-24AD7880FFA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E9E2DD63-3427-4C67-87DA-A512C804DAA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DA475C-6FA4-43FA-BC88-0D8AF2E5278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3803259-926D-48F7-AFC5-95EF1A9EF07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B8EDB19-ABFE-4A00-A0B6-C26EF4027485}"/>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90E5AA11-128D-403B-B7F9-23ACE85D3FCF}"/>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793ED1A-2C78-44DA-9959-F95DB0F035E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664897C-F981-4F02-AA76-5668098A97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3C34414-EB4D-4D07-9745-C83F05B85DD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29BCAC49-C95D-4601-BC5A-1DC1E68117C7}"/>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6649F059-3AED-40DE-A4FE-8537EF7F3AC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7B0AED5F-BFE0-44FE-B646-16ED2BFE29F9}"/>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44386F8-E470-4331-8A7B-62660C832945}"/>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1A80EA0-AD4D-4653-885A-2B7A49EE599F}"/>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13B372B-3BCC-48C2-9C4A-417537DF9526}"/>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2A96F0A-8BD1-4A9B-A74B-B79621A942C8}"/>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4D4E195-BBE9-4F77-8C22-A6784D1C6F31}"/>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61895F8-8678-47E8-9149-A5552E8DB93D}"/>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CB88FB4-AB6D-4EBD-A5D8-FCE1B61EE407}"/>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985195E-F967-4EC9-9EFB-2FF04E6E5839}"/>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AAC1CF5-094C-4870-B23D-6918C877CA72}"/>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B98C8BB-7D6E-4608-97B3-CEDCBF714CCC}"/>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3D12829-0044-4726-BB00-49C47C6A6CF7}"/>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A820C33-ACBA-4949-B158-640D0DC46215}"/>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4E240C4-EC9B-4D55-BDE5-B26446A36DC8}"/>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184AC54-0ECC-4CAA-BDDA-E757896D7E5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CA2552F-AF03-47A3-881B-3570079312DF}"/>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41E8173-3727-455F-99BE-E6794C10CB67}"/>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6AC3163-C984-49C3-82E5-FD2CDD25A90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6D57681-E99A-49FB-91AF-BB7C291CEEB4}"/>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DB81709-4C85-44BD-8F24-1755333D9F5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01C3F4FF-B7DB-4C59-A83C-8432C444C43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E85FCD3C-ACC7-4C83-9CFD-EC2F05FC98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E6F91D8-3DDE-4F23-BD5B-88A30DAB8EB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8B0F5D1-2A42-4812-B03D-7B4367157E2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2E55CC46-001F-4B7F-9196-036DCF756339}"/>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80878C-27F5-4D46-8BDB-3EAC04E3A5A1}"/>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49B82C3-A3D2-4626-B433-E7DB3E82FCC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0756EF6C-0024-4A8A-A59D-537CDEF2CDB5}"/>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3681906-8BB5-446A-BB7C-8A27230428C2}"/>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A2A3B8B-AEED-41A5-A2CA-44FF8A45171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A6C75D2-2813-4F89-82CE-DA96F6DB3A37}"/>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42935506-8F11-40A9-83A3-E4049B70F85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5D907A4A-8315-4AD1-BB0E-CF9E1887E73F}"/>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A3420E-422C-484D-9DCD-7937E804DC24}"/>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5FA1B4D-520F-4D9A-A9C0-410FEB5EF39D}"/>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2FB801B-11C9-4D21-B32B-C79E1861BFF6}"/>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711B41A-2280-41FF-A35D-F0F1D21D5DAC}"/>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73BCE6A-65BF-422D-B514-8528E52265A8}"/>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926C455-C102-4416-8236-1E45FDF4DE74}"/>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95FFCDB-8299-430F-8696-050827A70C4F}"/>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4177999-5E26-4FC5-BA0A-8DC88342C4B6}"/>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7AE023E-0DAF-4C16-93DD-F45931DD1DB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1145FB8-8712-4504-84D1-C9CEDE4C59DF}"/>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E6455B68-5E2B-49CB-A34B-DAF796F677AA}"/>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2A2449F-2499-4F3E-B8D0-294DD0599DDA}"/>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F37D6A-64B1-4CDF-98AD-FE4D6CCB6C1E}"/>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5B6DD24-A95E-4F96-B2AC-54C08CF59564}"/>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04502ED-BFCC-4C99-9615-AE6EF16F2419}"/>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E4CE4C3-0AFC-4D67-A44F-C8C7BC50BD61}"/>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4AD1F0E-F80F-4C30-A650-9410B1529BD4}"/>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4A0F734F-EBC3-4919-B1B4-79D48712BC27}"/>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BF98D7D7-7844-4B59-9E70-1BFBFF56EACF}"/>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ED3C2B3-E2A8-412F-8091-331DF46D4365}"/>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68853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188BEA61-F084-411B-A153-E0C996B4C3E5}"/>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ADDA56C4-772B-4030-8288-CF4EE0ACD7E2}"/>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17D414-6D1F-4DF3-BE64-BFA09CDBA625}"/>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CA3AF4-DF13-434C-8812-36D1E4CA0C8C}"/>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013D0F-98EC-4E8F-AFAD-6FF8A58C8F79}"/>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5402C70-DA29-46C8-9929-3BFD774E1E9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5A109C-EC3F-422C-A121-E5A963F029CE}"/>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CBD052-10F9-4BA0-948B-2F90F95CCF48}"/>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779E93-4BB6-4B21-8989-67DBBDB96BBD}"/>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9A3F5-EC14-47CF-A7B7-FBBC117BF8D6}"/>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A6DD14-13A1-44D8-8E67-E21BF05E806F}"/>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A4F9A9-E257-4F7F-9EC0-F47089920E78}"/>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50FA7E4-672B-4306-BD9D-9594FD47A34B}"/>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44F12F-39FA-49B2-885A-31EB31BFE498}"/>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557438-998D-4A8A-892E-3C8105C3198D}"/>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159477-E2AC-4275-9E18-1C97CECF82DE}"/>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2A740-0409-406D-A8D8-54F898453AD3}"/>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397D06-F070-460A-89C1-F12915D05733}"/>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FE479C-9912-490D-A8F2-91EEF028B5C7}"/>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226426-15CA-4F68-8B8E-C5A67FE330D6}"/>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7488D-6FAC-42C0-BC17-D6C2976BCE5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003D1E-8146-418A-9745-2A28B4C42ED4}"/>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D599C-5047-4893-A175-F285A0534CDD}"/>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1864F6-14D6-4ABA-9BB9-7050CF4D3690}"/>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84F8EA-8FCE-4CB2-9382-04F27F334F8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41ABE3-6C95-4D90-B283-D166ED1AEDF4}"/>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715CA3F-D595-477C-9779-20F41BF1AF5F}"/>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7E5E86-16F1-4A17-890F-499B14B1230F}"/>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DEC264-0F46-48D2-8242-944EC2773248}"/>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869694-EA52-40E0-BB52-56E1764DF99C}"/>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E8842D-7D03-42B7-A2D2-71FEE3F9696E}"/>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CCA081-11EB-4C65-9FBE-D4DCD0940F6B}"/>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8827F6-818C-4F97-BD8A-55630B1CA0B1}"/>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E58A4-32BF-454A-B4E3-A6235436EA3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229AF0-E81A-4893-BAAF-F3ABAFD5767F}"/>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E634C6-B9C5-4125-8110-1E61E4DD9ED5}"/>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C3B956-CE52-4427-BB04-3524AF10DA83}"/>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5DAE1E-F3BC-4352-A813-620A10844687}"/>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45C4ED-201A-4515-856B-C365A565D0FA}"/>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CBE530-18CF-417E-A814-D323CFCE11C8}"/>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0068FD9-31AB-4D44-80A0-838119BE3AC0}"/>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86351E-3166-4797-803D-CF8339B4A5AC}"/>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19E2DAA-D706-4503-90E1-A1A8B932848A}"/>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ACD23D-4F2E-406B-A5A8-E2127C71F02F}"/>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0820C2-DB84-45A7-BBCA-04606D0A11C1}"/>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8C0AA88-8F30-4D3E-B5F9-75B35A47718F}"/>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C2FD9-01CB-4D14-BD97-8FAA54420228}"/>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3488574-B736-48E7-8862-6EC14F597A52}"/>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8FC0805-6617-4282-A4EC-5681979E0ECF}"/>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2AF10-17A2-40CA-8FAE-393DBAE67FDC}"/>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3A0CBE-5425-4EEF-8C79-D2A4CDFE0087}"/>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C92F44-5A2D-4D2A-AC22-44EDE0E9780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D1F59CC-9F6D-409E-85EE-1E8FF91F7A10}"/>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D86B92-CA1A-4B58-AFDF-61E3CEE8FD29}"/>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049A67-6896-4534-9F74-9761B7AED830}"/>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4BFB0B-ECEA-4EBA-9214-12B78FFF0215}"/>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E77413-84EA-4708-8F56-F4835C50567D}"/>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0AB6CE-3E2D-4F84-BE9F-92D268FD958F}"/>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957BFA-CA25-48E0-8413-F85EA39F4C86}"/>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006D20-08DD-4545-BCA9-EFE3F27595DE}"/>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AEECE7-0370-4D79-A10B-B127915D50C0}"/>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2CACA70-3195-4F12-9A0E-A03B1E8B0B72}"/>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F9A0CF29-7E7D-4415-955A-09F2426386E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0578A5C-1F01-4CA3-B7F5-AC6FD08AB58B}"/>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E373F0-803F-47DA-87A5-C49157314A49}"/>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3A239E2-9DA2-4181-B0B9-EA01621430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C8CAE03-0F09-4226-B3DB-814D99B49CF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C265633-D48A-4984-9025-BBD3E52BBDFD}"/>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EC04EB0-6848-49E9-B0BA-E367F83C599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D1B0A5F-61CF-48E9-B091-D65275F7304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E4B71BA-CEE3-4199-A6EE-29E3C7CDEC8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49302C2-F326-4081-B4F7-33A3D4932BAF}"/>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D64FF31-A5D4-4F30-AF57-97FBA6A55F8D}"/>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1A27F02-C0D0-43A9-8120-3E99FA8AB8D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AEBFF7A-79AB-4703-BBC7-557395A2E875}"/>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9437B5C-8938-48D9-AD43-72E9DCEA555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D3FEB664-BE2F-4CA5-B33F-191CA498D62B}"/>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54A5C6C-3325-4FDB-9890-E62D89C2225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E4D3BA3-EA8D-4529-8ECF-507EC98AFAB7}"/>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E41EF2B-C5E8-4A60-BFBD-85621920A25B}"/>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B7B1FEF-CD0A-4E0C-A130-9525DFCBF44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8748288-C12D-44B0-BE2B-36E5C262034E}"/>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1A87C0B-63C2-476D-BBBF-EF1B21DF24CC}"/>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803EB28-A9C8-4470-9F9B-4AE805126ADA}"/>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425DCB6-6A11-4D27-B704-878D16B6C27E}"/>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606090CA-A219-4B53-B9F2-90DB6D82C0FB}"/>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C0A3B4B-E254-4380-BEA5-E1713DFD8C9A}"/>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D4D7E61-8DA7-4AE9-A14D-584346C15ACC}"/>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652454-F35B-4869-8467-07A96C5C5D3E}"/>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25E71840-1B2B-40B3-9A6C-37271BE8D491}"/>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603D1F3D-C1F7-438E-8BCE-BE6D69305C7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D9F205BD-2C8B-43BC-98D2-709102ABF2F5}"/>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712903-4B0D-4856-8951-8C9DE97B17D9}"/>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937B2C4-5F7B-4004-9E30-556DB06E9D08}"/>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2B5747D-7248-4A7A-BFBF-0DCF6003F6DA}"/>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997E36-E756-4E00-A545-4959E5D5E074}"/>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FAED0D6-FBED-484D-A9C3-D7D92ACACE81}"/>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97BA021-07A9-4526-882A-D5E3A52ED095}"/>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9F84AE7-9CF7-4119-A8B0-097CBD106329}"/>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96F9A7-F64E-47B1-9D35-77A46EF68E24}"/>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87D556-8B8C-4018-AF9F-7882F06508A2}"/>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FBA1BA1-4EFB-442C-A893-3A7E360D2E6B}"/>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B7EB176-CE51-40A5-AAF5-2D95CE201F7A}"/>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CE37FAB-0B9D-4046-B13E-BF9E43EE27E3}"/>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161F570-896F-4130-94FA-CD97F0B6A1E2}"/>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45505DD-0AE8-4F43-B924-A4C7E3681C1D}"/>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CC3C596-8AF1-4764-A921-656F3A3415F5}"/>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090B441-2210-4622-847D-F558ABA9CA4D}"/>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E9D913C-2266-4C7F-8D60-95A919BB2513}"/>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31B2045-6B0E-4746-A932-3206CA86981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1C700C-5DF3-4643-B077-623C789B67EC}"/>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62D7FA2-0EC2-4A54-BE42-44C27BF0F090}"/>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A4F23A0-6056-4A02-997B-D36D2B5B2F1E}"/>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FE5CC08-9887-4BE7-B0F4-E8306DCD1A84}"/>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FF8BCE-6CCB-483E-90C3-CF8770771674}"/>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C62B022-52EF-42FB-A01D-8449A16414F5}"/>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09D186-B0FC-4E42-AF7E-CA05D1676E9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2A9EFED-3B59-44E0-BBD8-5B029509752F}"/>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8FA5C67-3B3F-4363-8163-52654A4C0E85}"/>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9F634F9-46E6-43C3-AACC-7846717EFFFC}"/>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E407357-6AA2-436F-8820-703F22FE2F1E}"/>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43ED58E-1BF5-4611-8E8C-AC8C9192C4E5}"/>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E5E9E1C-C166-4570-ABF1-3C31D744B68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D7E7D3-3A82-48B0-B861-6143303D001D}"/>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AD4F134-8462-4C86-B7EC-C4F9765BC55A}"/>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09DFC11-0459-4191-8092-01CF2FF696B5}"/>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ED7E41B-B092-490F-B0E3-16DA3F812FD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83225FC-EB05-4F81-9093-F182D7A25D2B}"/>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0C58C2-7623-4393-86D6-E47848C14C1C}"/>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2129BA8-3618-4774-B4D6-16EA3693E6BC}"/>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5A7FC49-4454-4B65-9406-6A7FFA24A740}"/>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6A9FE50-AA52-4C16-9F12-807D87990E41}"/>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2A69EAC-DA43-4F65-9936-9A32799C131F}"/>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9259B35-245D-4C18-9724-6921D8FA1105}"/>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7A1B6C8-C3DE-468D-A737-18D8C2A4C922}"/>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50537A9-2D9F-48D8-BD59-C5898BEBA838}"/>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B43C7C8-3746-418F-90FA-7A96DAB1FC14}"/>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4A2C4E6-B263-44A7-9A68-5CF0C2D966AB}"/>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C6B7800-CED1-4BA7-87E6-51F11A328BB7}"/>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6488D0B-2F30-41A1-BE05-78F6BBA0431E}"/>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41AC601-F893-4833-B52B-637204D6D7C2}"/>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4555B86-ACC4-4CA3-862E-D5BCBE099CE1}"/>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4C763-6E41-473E-B2ED-73DB004F6E45}"/>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D6392FD1-9045-48BB-93C2-0BEAD8050153}"/>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4A5893B-84F8-48B5-A1E8-610605AB0C0D}"/>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017DEC8B-A91A-42CD-A61B-ABECDB443C1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169EE61-E3F3-4AF1-8653-16D944AC2A4C}"/>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2A5BDA8-87C7-4369-A70E-6CA51AD0ABB9}"/>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A253E1-5A05-458A-B2DB-1497A0F51A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6A82F371-5327-441C-83EB-7FD884947BA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6D0D9368-C5CE-43B2-AC02-81744DFFF67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DF74E1D-370D-442F-BBAA-D960BE08419F}"/>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2EBC37-A56F-4DCF-8046-CCD35AFEF19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76BE6139-F9FD-4B62-BED5-C04A98F1970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751D85A-A524-4910-B61D-3E1D10DB1F7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B27D89B-5F87-4F01-ADC2-F41774A0CE35}"/>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D270F7E-310A-4AC0-A3BE-8D7303B224D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76AA8B9-E108-404F-AB2E-A91C556E1660}"/>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B11DC06-FEB0-47F2-9896-E3228EDC5D1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164BA7C1-A6CD-4257-B87D-703B53F710A4}"/>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F8B12F72-0FCF-4F5B-8CC0-E2D1C964BB5D}"/>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4802769C-D9C1-4BE6-9398-C7049A9A6CE4}"/>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9021708-D294-4A2C-8E5D-81F2E2E6C893}"/>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551B6A5-E491-4F1C-8FFE-F56972DAA980}"/>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F3D83DD-26DF-4E65-8316-A5CE359963B8}"/>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15B13BE-94B4-4BAC-90E4-DE1DD061E339}"/>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D8A94D2-B5DF-46AE-8F07-89C75A8D49DD}"/>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195AC21-3617-444E-9A01-1AAA2815269B}"/>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05F6D37-5470-4028-9436-7209A75512E1}"/>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382E231-E3E8-4E16-9000-D7655E2D376E}"/>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CA97133-B217-40DF-A1D2-2D165304B25E}"/>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149D75-E84A-4494-BFCB-51C292A77F56}"/>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F290C8B-C344-4CA5-9C78-976651E7C62E}"/>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05B6568-DE50-4CA6-9732-D27F78215026}"/>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A39E2CF-92C6-4465-85B1-50468F8B20D9}"/>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E4972A8-F985-4732-81CD-07ECEEE6DC1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DAC1A-194E-4AAB-85F9-1456DF72A876}"/>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825BC29-DEF3-41A7-BF53-FD9085FC4E61}"/>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8CEC832-4F52-4CBB-9B58-CA81782A806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75123150-2F10-4BC4-914B-7927A0C1A3E6}"/>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523799C1-0503-4F71-B3FF-55AE5D3CD04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9919265B-C5BA-48EA-85C5-7968387D7843}"/>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21B4C3C-F660-4265-B3FA-A1CB00AFAB3F}"/>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42B8F1A-0768-470A-A68A-DD9E149866F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7EF51067-F1C5-433F-8771-1BAFEAA1E36B}"/>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504EA11B-11BC-4159-82E0-D8D63F7F627C}"/>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3DFA702-7AE3-4B71-BBEE-75FAEDDBE33C}"/>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63AD05E3-9842-4CBB-A46A-59D35415560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C6EE767E-47D9-42B0-8333-596DA589E780}"/>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DD5FDA8-E86D-4328-978E-B577F68D00E6}"/>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F264F46-E2D4-4A35-88F3-E43528E6073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EF86C4E-FD56-424C-91C5-659F17251E60}"/>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8E10AFBA-D486-47E0-892D-C0621A28346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AC5F7B71-AF61-44CB-B68A-1094F3A4CD64}"/>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34C1EBA-2F51-4B30-AF42-24119CA1F182}"/>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EDBD39C-56B8-4FD6-94F8-400C2195705E}"/>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B66FE28-3335-400B-B888-92E14D0D41A1}"/>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1044C19-BC73-4D4E-BC23-E27F89EA45E7}"/>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329B421-98C7-4788-99D4-A097B0871925}"/>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C69FF25-D33E-45F5-95E5-1491E9A7EBC8}"/>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8301224-6582-41AD-8392-1DF584355ADD}"/>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CEC9C97-C8BE-4AC0-B3F5-9CAF7D949A57}"/>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EADFCC7-1F53-480A-A801-15C2176BACD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EECDD7F-DF21-46C0-810A-BEB844A8388C}"/>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713C0A0-A238-4D87-8DF7-5ECFD403B2A7}"/>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179A7A2-26AC-4C11-B1B3-198E75B1EB92}"/>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7616C2A-1A9E-46BF-A054-0512C5601704}"/>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EE51F03-6AC4-422F-8679-7DCC39B76190}"/>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400C77B-42C1-4E00-AC17-C8B5F447B1E1}"/>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07EA2FE-D711-49D4-A597-571160AB16D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EE63E045-C7F1-403D-8B61-608BEC3BFA98}"/>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33E72CB2-F8E7-49FD-871E-3D54E83CFEC5}"/>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F989AFB3-B3FC-4155-9AD0-FE5F10BD1D10}"/>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92924D-891B-4445-896C-8ADFE6448A3A}"/>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a:extLst>
              <a:ext uri="{FF2B5EF4-FFF2-40B4-BE49-F238E27FC236}">
                <a16:creationId xmlns:a16="http://schemas.microsoft.com/office/drawing/2014/main" id="{646DA1A7-7190-4BA9-A8FB-8B1D9D609C1A}"/>
              </a:ext>
            </a:extLst>
          </p:cNvPr>
          <p:cNvGrpSpPr/>
          <p:nvPr userDrawn="1"/>
        </p:nvGrpSpPr>
        <p:grpSpPr>
          <a:xfrm>
            <a:off x="-28777" y="-72822"/>
            <a:ext cx="2634356" cy="1640244"/>
            <a:chOff x="-28777" y="-72822"/>
            <a:chExt cx="2634356" cy="1640244"/>
          </a:xfrm>
        </p:grpSpPr>
        <p:cxnSp>
          <p:nvCxnSpPr>
            <p:cNvPr id="218" name="Straight Connector 217">
              <a:extLst>
                <a:ext uri="{FF2B5EF4-FFF2-40B4-BE49-F238E27FC236}">
                  <a16:creationId xmlns:a16="http://schemas.microsoft.com/office/drawing/2014/main" id="{394A5143-CBA1-4121-99EA-B6A6C717E29B}"/>
                </a:ext>
              </a:extLst>
            </p:cNvPr>
            <p:cNvCxnSpPr>
              <a:cxnSpLocks/>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453E714-239D-4732-86F6-2455DA51FD07}"/>
                </a:ext>
              </a:extLst>
            </p:cNvPr>
            <p:cNvCxnSpPr>
              <a:cxnSpLocks/>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3942B7-63E3-4815-9F38-E61C1F1437B5}"/>
                </a:ext>
              </a:extLst>
            </p:cNvPr>
            <p:cNvCxnSpPr>
              <a:cxnSpLocks/>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D6F6516-F567-449F-9A97-CD46F0D62E1A}"/>
                </a:ext>
              </a:extLst>
            </p:cNvPr>
            <p:cNvCxnSpPr>
              <a:cxnSpLocks/>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585D01B-FBC6-4E56-A48D-9C4E017FC7AE}"/>
                </a:ext>
              </a:extLst>
            </p:cNvPr>
            <p:cNvCxnSpPr>
              <a:cxnSpLocks/>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787714C-4224-417A-AA99-E21095F46BF7}"/>
                </a:ext>
              </a:extLst>
            </p:cNvPr>
            <p:cNvCxnSpPr>
              <a:cxnSpLocks/>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154B2B4-5347-4035-B42B-19D8005783D9}"/>
                </a:ext>
              </a:extLst>
            </p:cNvPr>
            <p:cNvCxnSpPr>
              <a:cxnSpLocks/>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923734C-7685-48BB-9F00-0E8FBC1CBE3B}"/>
                </a:ext>
              </a:extLst>
            </p:cNvPr>
            <p:cNvCxnSpPr>
              <a:cxnSpLocks/>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DF22676-2528-409D-9F4A-DE964A8332A9}"/>
                </a:ext>
              </a:extLst>
            </p:cNvPr>
            <p:cNvCxnSpPr>
              <a:cxnSpLocks/>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0032AED-995E-4E1E-A061-A59C21934E43}"/>
                </a:ext>
              </a:extLst>
            </p:cNvPr>
            <p:cNvCxnSpPr>
              <a:cxnSpLocks/>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C4237091-745C-45D6-B633-F5946211842D}"/>
                </a:ext>
              </a:extLst>
            </p:cNvPr>
            <p:cNvCxnSpPr>
              <a:cxnSpLocks/>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5F946B6-EE6E-4F2C-9ECA-B67161D2BB9B}"/>
                </a:ext>
              </a:extLst>
            </p:cNvPr>
            <p:cNvCxnSpPr>
              <a:cxnSpLocks/>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3C68231-6833-4A71-8D70-2FDA785E75BD}"/>
                </a:ext>
              </a:extLst>
            </p:cNvPr>
            <p:cNvCxnSpPr>
              <a:cxnSpLocks/>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D9CD7D0-0695-45E6-A5B2-E61BCA117D51}"/>
                </a:ext>
              </a:extLst>
            </p:cNvPr>
            <p:cNvCxnSpPr>
              <a:cxnSpLocks/>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C75D059-62E1-441B-AA8C-810C3F290BB0}"/>
                </a:ext>
              </a:extLst>
            </p:cNvPr>
            <p:cNvCxnSpPr>
              <a:cxnSpLocks/>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75847E8-F74B-4C15-A19B-2E1883A8786C}"/>
                </a:ext>
              </a:extLst>
            </p:cNvPr>
            <p:cNvCxnSpPr>
              <a:cxnSpLocks/>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221C30D-171B-4371-B698-14C5B603E0BA}"/>
                </a:ext>
              </a:extLst>
            </p:cNvPr>
            <p:cNvCxnSpPr>
              <a:cxnSpLocks/>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5C46142-6B2F-4CA6-81BF-4CF154E4B796}"/>
                </a:ext>
              </a:extLst>
            </p:cNvPr>
            <p:cNvCxnSpPr>
              <a:cxnSpLocks/>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A91E332-097F-4A3F-92A9-B008B6704173}"/>
                </a:ext>
              </a:extLst>
            </p:cNvPr>
            <p:cNvCxnSpPr>
              <a:cxnSpLocks/>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47D6126-2DE2-4400-B610-DB321D279158}"/>
                </a:ext>
              </a:extLst>
            </p:cNvPr>
            <p:cNvCxnSpPr>
              <a:cxnSpLocks/>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9592472-BB1F-4C9A-8536-E5BB23B65E41}"/>
                </a:ext>
              </a:extLst>
            </p:cNvPr>
            <p:cNvCxnSpPr>
              <a:cxnSpLocks/>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4BA2BB1-C93B-460F-BE41-2B0712A935F3}"/>
                </a:ext>
              </a:extLst>
            </p:cNvPr>
            <p:cNvCxnSpPr>
              <a:cxnSpLocks/>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4D5749A-ECD2-4129-AFF1-9EE593DEEA28}"/>
                </a:ext>
              </a:extLst>
            </p:cNvPr>
            <p:cNvCxnSpPr>
              <a:cxnSpLocks/>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4C6BB8F-257A-42C3-8B2D-13F066E42367}"/>
                </a:ext>
              </a:extLst>
            </p:cNvPr>
            <p:cNvCxnSpPr>
              <a:cxnSpLocks/>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BBFDC4B-E2FD-4844-9829-EBA3AE3EC2B9}"/>
                </a:ext>
              </a:extLst>
            </p:cNvPr>
            <p:cNvCxnSpPr>
              <a:cxnSpLocks/>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DC0385F-D2FD-4678-BEF8-3A03E4C6EBE6}"/>
                </a:ext>
              </a:extLst>
            </p:cNvPr>
            <p:cNvCxnSpPr>
              <a:cxnSpLocks/>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786C3D5-40F9-4F0B-A768-22A2B81FDEC8}"/>
                </a:ext>
              </a:extLst>
            </p:cNvPr>
            <p:cNvCxnSpPr>
              <a:cxnSpLocks/>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30D4FBD-D105-42FC-BE6A-07DF2BFA642A}"/>
                </a:ext>
              </a:extLst>
            </p:cNvPr>
            <p:cNvCxnSpPr>
              <a:cxnSpLocks/>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8314A49-292C-43CA-8DA3-4383C9B7580F}"/>
                </a:ext>
              </a:extLst>
            </p:cNvPr>
            <p:cNvCxnSpPr>
              <a:cxnSpLocks/>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2458C0-183C-442C-9C75-9B7C2F950B05}"/>
                </a:ext>
              </a:extLst>
            </p:cNvPr>
            <p:cNvCxnSpPr>
              <a:cxnSpLocks/>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C457C0DE-7369-4939-AE61-35C8EC8AD536}"/>
                </a:ext>
              </a:extLst>
            </p:cNvPr>
            <p:cNvCxnSpPr>
              <a:cxnSpLocks/>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80A36FD-6073-41BD-8BD9-7DECEA858447}"/>
                </a:ext>
              </a:extLst>
            </p:cNvPr>
            <p:cNvCxnSpPr>
              <a:cxnSpLocks/>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C654C56-3254-4D40-B16A-13CEF6C10B21}"/>
                </a:ext>
              </a:extLst>
            </p:cNvPr>
            <p:cNvCxnSpPr>
              <a:cxnSpLocks/>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A9B35DA0-3C6A-4F32-BF5A-8CCF63CDEB94}"/>
                </a:ext>
              </a:extLst>
            </p:cNvPr>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2340CA7-0628-47E8-9E85-4E04EE0B260A}"/>
                </a:ext>
              </a:extLst>
            </p:cNvPr>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62209704-3AD7-43C9-B59C-9E551D89EC06}"/>
                </a:ext>
              </a:extLst>
            </p:cNvPr>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77EE959B-90F5-419A-8805-02FF8AB0F221}"/>
                </a:ext>
              </a:extLst>
            </p:cNvPr>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24944D-B01E-453B-A636-EB7220C0F04D}"/>
                </a:ext>
              </a:extLst>
            </p:cNvPr>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B70598B-2AD1-43CC-879E-434D630DD09A}"/>
                </a:ext>
              </a:extLst>
            </p:cNvPr>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4777D0F8-2F6F-4212-8F64-0D043E36EF88}"/>
                </a:ext>
              </a:extLst>
            </p:cNvPr>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7B27A0DD-9073-4D73-A27F-D2CD8DDA10BE}"/>
                </a:ext>
              </a:extLst>
            </p:cNvPr>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5DE3168-EF86-468B-BF0B-61FE1065885F}"/>
                </a:ext>
              </a:extLst>
            </p:cNvPr>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F6D007E5-4230-4DB0-86CD-632369C9D1ED}"/>
                </a:ext>
              </a:extLst>
            </p:cNvPr>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9E756F48-69B3-4E9D-8030-3B8592DC9A36}"/>
                </a:ext>
              </a:extLst>
            </p:cNvPr>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B53E0485-2F49-4228-A368-27CB0AFCFBB1}"/>
                </a:ext>
              </a:extLst>
            </p:cNvPr>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48A37485-33E0-441A-A05E-8DE973D02B77}"/>
                </a:ext>
              </a:extLst>
            </p:cNvPr>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F45383A-FE62-42FC-A7E4-523EDE4EF502}"/>
                </a:ext>
              </a:extLst>
            </p:cNvPr>
            <p:cNvCxnSpPr>
              <a:cxnSpLocks/>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6C4E934-D177-426F-9379-39ACCBB8CBB4}"/>
                </a:ext>
              </a:extLst>
            </p:cNvPr>
            <p:cNvCxnSpPr>
              <a:cxnSpLocks/>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a:extLst>
                <a:ext uri="{FF2B5EF4-FFF2-40B4-BE49-F238E27FC236}">
                  <a16:creationId xmlns:a16="http://schemas.microsoft.com/office/drawing/2014/main" id="{0B59674A-1D7D-472A-A3E7-E932B263744F}"/>
                </a:ext>
              </a:extLst>
            </p:cNvPr>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EECA8F92-7836-41ED-9EC8-C7F25074E607}"/>
                </a:ext>
              </a:extLst>
            </p:cNvPr>
            <p:cNvCxnSpPr>
              <a:cxnSpLocks/>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E5A6100-2B9B-4030-AECE-BDC3233622B9}"/>
                </a:ext>
              </a:extLst>
            </p:cNvPr>
            <p:cNvCxnSpPr>
              <a:cxnSpLocks/>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B09899D-19E1-4B75-AAE8-EA659B416F92}"/>
                </a:ext>
              </a:extLst>
            </p:cNvPr>
            <p:cNvCxnSpPr>
              <a:cxnSpLocks/>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6DEFC7A-DEA4-460F-938A-90926E79A0D0}"/>
                </a:ext>
              </a:extLst>
            </p:cNvPr>
            <p:cNvCxnSpPr>
              <a:cxnSpLocks/>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5DD3E74-1AE9-43B6-93FA-911F61031228}"/>
                </a:ext>
              </a:extLst>
            </p:cNvPr>
            <p:cNvCxnSpPr>
              <a:cxnSpLocks/>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a:extLst>
                <a:ext uri="{FF2B5EF4-FFF2-40B4-BE49-F238E27FC236}">
                  <a16:creationId xmlns:a16="http://schemas.microsoft.com/office/drawing/2014/main" id="{15AC871D-02EF-41C3-941D-14A914C07B96}"/>
                </a:ext>
              </a:extLst>
            </p:cNvPr>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a:extLst>
                <a:ext uri="{FF2B5EF4-FFF2-40B4-BE49-F238E27FC236}">
                  <a16:creationId xmlns:a16="http://schemas.microsoft.com/office/drawing/2014/main" id="{E129402E-4D4E-4C33-A05E-B6ED4F94DA77}"/>
                </a:ext>
              </a:extLst>
            </p:cNvPr>
            <p:cNvCxnSpPr>
              <a:cxnSpLocks/>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A725384-1A9A-4B26-9335-695B957379B3}"/>
                </a:ext>
              </a:extLst>
            </p:cNvPr>
            <p:cNvCxnSpPr>
              <a:cxnSpLocks/>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id="{193B28E6-9F4D-4A39-A913-FE44B27B31B4}"/>
                </a:ext>
              </a:extLst>
            </p:cNvPr>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a:extLst>
                <a:ext uri="{FF2B5EF4-FFF2-40B4-BE49-F238E27FC236}">
                  <a16:creationId xmlns:a16="http://schemas.microsoft.com/office/drawing/2014/main" id="{DDD392E6-BA48-48D3-A378-812B1CF42DF3}"/>
                </a:ext>
              </a:extLst>
            </p:cNvPr>
            <p:cNvCxnSpPr>
              <a:cxnSpLocks/>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a:extLst>
                <a:ext uri="{FF2B5EF4-FFF2-40B4-BE49-F238E27FC236}">
                  <a16:creationId xmlns:a16="http://schemas.microsoft.com/office/drawing/2014/main" id="{5A3548C6-2D44-49B8-831D-2A956FD743C3}"/>
                </a:ext>
              </a:extLst>
            </p:cNvPr>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a:extLst>
                <a:ext uri="{FF2B5EF4-FFF2-40B4-BE49-F238E27FC236}">
                  <a16:creationId xmlns:a16="http://schemas.microsoft.com/office/drawing/2014/main" id="{B477194E-6BF7-4F20-9349-2F440C78FA1A}"/>
                </a:ext>
              </a:extLst>
            </p:cNvPr>
            <p:cNvCxnSpPr>
              <a:cxnSpLocks/>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650DCBD7-41BB-44B7-8AE5-726F3A9ACED4}"/>
                </a:ext>
              </a:extLst>
            </p:cNvPr>
            <p:cNvCxnSpPr>
              <a:cxnSpLocks/>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94A52F1D-A8E0-4B79-AD02-40EE13ACFDCE}"/>
              </a:ext>
            </a:extLst>
          </p:cNvPr>
          <p:cNvGrpSpPr/>
          <p:nvPr userDrawn="1"/>
        </p:nvGrpSpPr>
        <p:grpSpPr>
          <a:xfrm flipH="1">
            <a:off x="9573659" y="-68234"/>
            <a:ext cx="2634356" cy="1640244"/>
            <a:chOff x="123623" y="79578"/>
            <a:chExt cx="2634356" cy="1640244"/>
          </a:xfrm>
        </p:grpSpPr>
        <p:cxnSp>
          <p:nvCxnSpPr>
            <p:cNvPr id="390" name="Straight Connector 389">
              <a:extLst>
                <a:ext uri="{FF2B5EF4-FFF2-40B4-BE49-F238E27FC236}">
                  <a16:creationId xmlns:a16="http://schemas.microsoft.com/office/drawing/2014/main" id="{64AAE9F9-F4AC-4827-9ABB-A278AC7E3065}"/>
                </a:ext>
              </a:extLst>
            </p:cNvPr>
            <p:cNvCxnSpPr>
              <a:cxnSpLocks/>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E2930D1-CF2B-439A-B306-567FCD965EDF}"/>
                </a:ext>
              </a:extLst>
            </p:cNvPr>
            <p:cNvCxnSpPr>
              <a:cxnSpLocks/>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8FF36ACF-649A-4CB1-8273-2DEBCD7980CF}"/>
                </a:ext>
              </a:extLst>
            </p:cNvPr>
            <p:cNvCxnSpPr>
              <a:cxnSpLocks/>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1C1DD5CB-803A-4C23-8C39-709D3E134DEB}"/>
                </a:ext>
              </a:extLst>
            </p:cNvPr>
            <p:cNvCxnSpPr>
              <a:cxnSpLocks/>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5C49EA2F-4583-4BB5-B840-8874BA03CF21}"/>
                </a:ext>
              </a:extLst>
            </p:cNvPr>
            <p:cNvCxnSpPr>
              <a:cxnSpLocks/>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1738490-84A0-497A-9C45-102DAE17ABAC}"/>
                </a:ext>
              </a:extLst>
            </p:cNvPr>
            <p:cNvCxnSpPr>
              <a:cxnSpLocks/>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80603F7-4888-4C9F-843F-03707A5BB7AE}"/>
                </a:ext>
              </a:extLst>
            </p:cNvPr>
            <p:cNvCxnSpPr>
              <a:cxnSpLocks/>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9F176CF5-BC06-4C41-9205-0A86A10A7053}"/>
                </a:ext>
              </a:extLst>
            </p:cNvPr>
            <p:cNvCxnSpPr>
              <a:cxnSpLocks/>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4D5D09F6-DCA4-431C-B181-2F7A401F0A78}"/>
                </a:ext>
              </a:extLst>
            </p:cNvPr>
            <p:cNvCxnSpPr>
              <a:cxnSpLocks/>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ADE9C2B-A0BE-4EE5-A343-A54C5C1783CF}"/>
                </a:ext>
              </a:extLst>
            </p:cNvPr>
            <p:cNvCxnSpPr>
              <a:cxnSpLocks/>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9D12CD3-39AE-4C08-BB96-4AF703C35BDF}"/>
                </a:ext>
              </a:extLst>
            </p:cNvPr>
            <p:cNvCxnSpPr>
              <a:cxnSpLocks/>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BCD1E4FC-F9E9-47BD-8CCA-45A60F971985}"/>
                </a:ext>
              </a:extLst>
            </p:cNvPr>
            <p:cNvCxnSpPr>
              <a:cxnSpLocks/>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9AE5CD1C-55DC-4C15-B2FF-A910C31EA3FB}"/>
                </a:ext>
              </a:extLst>
            </p:cNvPr>
            <p:cNvCxnSpPr>
              <a:cxnSpLocks/>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F5722ECB-C37E-40EA-8A64-9DB32C56C46C}"/>
                </a:ext>
              </a:extLst>
            </p:cNvPr>
            <p:cNvCxnSpPr>
              <a:cxnSpLocks/>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4DA1FB6-BAC6-4844-AB2C-5A268FC07030}"/>
                </a:ext>
              </a:extLst>
            </p:cNvPr>
            <p:cNvCxnSpPr>
              <a:cxnSpLocks/>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E2BFD9E-B2A6-4D0D-AA33-CA11AA89597E}"/>
                </a:ext>
              </a:extLst>
            </p:cNvPr>
            <p:cNvCxnSpPr>
              <a:cxnSpLocks/>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CD36DF3A-4276-4464-91CD-77CAADB314E3}"/>
                </a:ext>
              </a:extLst>
            </p:cNvPr>
            <p:cNvCxnSpPr>
              <a:cxnSpLocks/>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AA92504-9B47-499B-A030-2F8CB01AF83A}"/>
                </a:ext>
              </a:extLst>
            </p:cNvPr>
            <p:cNvCxnSpPr>
              <a:cxnSpLocks/>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536ABAE3-F6C8-4CD0-9255-28C22843E680}"/>
                </a:ext>
              </a:extLst>
            </p:cNvPr>
            <p:cNvCxnSpPr>
              <a:cxnSpLocks/>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127C11B-0606-4824-A719-64C9D9CBC3F5}"/>
                </a:ext>
              </a:extLst>
            </p:cNvPr>
            <p:cNvCxnSpPr>
              <a:cxnSpLocks/>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151E67F-3700-400D-852C-697A37C3DA1D}"/>
                </a:ext>
              </a:extLst>
            </p:cNvPr>
            <p:cNvCxnSpPr>
              <a:cxnSpLocks/>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BF99317-1401-4BF0-B65E-F7D994FE6CD3}"/>
                </a:ext>
              </a:extLst>
            </p:cNvPr>
            <p:cNvCxnSpPr>
              <a:cxnSpLocks/>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1AA620D2-9A00-46A4-96CF-22DB2FECF458}"/>
                </a:ext>
              </a:extLst>
            </p:cNvPr>
            <p:cNvCxnSpPr>
              <a:cxnSpLocks/>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FDFD141-FA63-4E05-960A-6D5618D80474}"/>
                </a:ext>
              </a:extLst>
            </p:cNvPr>
            <p:cNvCxnSpPr>
              <a:cxnSpLocks/>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F94F9AA-B40E-4339-AB88-E1C883468D40}"/>
                </a:ext>
              </a:extLst>
            </p:cNvPr>
            <p:cNvCxnSpPr>
              <a:cxnSpLocks/>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086A817-0E2C-4225-AADB-479F35745904}"/>
                </a:ext>
              </a:extLst>
            </p:cNvPr>
            <p:cNvCxnSpPr>
              <a:cxnSpLocks/>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23FA985B-EDC1-4DFF-98C8-19C469E434F6}"/>
                </a:ext>
              </a:extLst>
            </p:cNvPr>
            <p:cNvCxnSpPr>
              <a:cxnSpLocks/>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A1D848CE-1454-4D09-971A-A2A30D4AC944}"/>
                </a:ext>
              </a:extLst>
            </p:cNvPr>
            <p:cNvCxnSpPr>
              <a:cxnSpLocks/>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454744C5-E9F9-4B8D-8ED0-DC9EFB369215}"/>
                </a:ext>
              </a:extLst>
            </p:cNvPr>
            <p:cNvCxnSpPr>
              <a:cxnSpLocks/>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9136F6F0-5AF5-4232-A79D-193908A5BDB0}"/>
                </a:ext>
              </a:extLst>
            </p:cNvPr>
            <p:cNvCxnSpPr>
              <a:cxnSpLocks/>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0B0B4F1A-6A95-4B8E-9765-B4EBCA78A357}"/>
                </a:ext>
              </a:extLst>
            </p:cNvPr>
            <p:cNvCxnSpPr>
              <a:cxnSpLocks/>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C7E1FBD5-F114-4387-A178-18981E22974B}"/>
                </a:ext>
              </a:extLst>
            </p:cNvPr>
            <p:cNvCxnSpPr>
              <a:cxnSpLocks/>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B098E622-F75D-435C-AEDA-0B2B7B9C71C5}"/>
                </a:ext>
              </a:extLst>
            </p:cNvPr>
            <p:cNvCxnSpPr>
              <a:cxnSpLocks/>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a:extLst>
                <a:ext uri="{FF2B5EF4-FFF2-40B4-BE49-F238E27FC236}">
                  <a16:creationId xmlns:a16="http://schemas.microsoft.com/office/drawing/2014/main" id="{051CDAD3-F484-46D1-83A3-6A50EA3DED03}"/>
                </a:ext>
              </a:extLst>
            </p:cNvPr>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C1BE8703-0E1B-4B95-BFF9-374949BD9585}"/>
                </a:ext>
              </a:extLst>
            </p:cNvPr>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DBAF651E-E4DC-474D-9B8C-9F288FC9941F}"/>
                </a:ext>
              </a:extLst>
            </p:cNvPr>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F6E3FCB0-09DF-4FDC-AD62-E0AD104CADAE}"/>
                </a:ext>
              </a:extLst>
            </p:cNvPr>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AD1ED283-3EA7-42A8-A035-4BB05C4064B8}"/>
                </a:ext>
              </a:extLst>
            </p:cNvPr>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BA53649C-5900-4B00-9F1B-217CF88E8AD0}"/>
                </a:ext>
              </a:extLst>
            </p:cNvPr>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32895BD8-A224-4642-A5EE-B463E7DE6867}"/>
                </a:ext>
              </a:extLst>
            </p:cNvPr>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D269516-246C-4E9E-A151-4262B778B830}"/>
                </a:ext>
              </a:extLst>
            </p:cNvPr>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7EA3CCC8-94E9-47F5-80F2-43749B733D8D}"/>
                </a:ext>
              </a:extLst>
            </p:cNvPr>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D5F06C1C-6BC7-477A-A619-9D178B9E7CA8}"/>
                </a:ext>
              </a:extLst>
            </p:cNvPr>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DB6C6DC9-9E33-4056-8EBD-CAF0C8F5099D}"/>
                </a:ext>
              </a:extLst>
            </p:cNvPr>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22C3C54A-C8C9-457F-A2C8-A389B0389767}"/>
                </a:ext>
              </a:extLst>
            </p:cNvPr>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685F947-8A2F-430E-9645-B7C587BA4F49}"/>
                </a:ext>
              </a:extLst>
            </p:cNvPr>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id="{29A4E603-5BCB-49F9-A219-36B1BDC84D73}"/>
                </a:ext>
              </a:extLst>
            </p:cNvPr>
            <p:cNvCxnSpPr>
              <a:cxnSpLocks/>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55D1753-699D-4A3D-A7DA-53F6DEE510EF}"/>
                </a:ext>
              </a:extLst>
            </p:cNvPr>
            <p:cNvCxnSpPr>
              <a:cxnSpLocks/>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a:extLst>
                <a:ext uri="{FF2B5EF4-FFF2-40B4-BE49-F238E27FC236}">
                  <a16:creationId xmlns:a16="http://schemas.microsoft.com/office/drawing/2014/main" id="{0234853B-8EE4-4C6E-8A67-C38B1B0DA04C}"/>
                </a:ext>
              </a:extLst>
            </p:cNvPr>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a:extLst>
                <a:ext uri="{FF2B5EF4-FFF2-40B4-BE49-F238E27FC236}">
                  <a16:creationId xmlns:a16="http://schemas.microsoft.com/office/drawing/2014/main" id="{C8EB4FE2-B2A4-448A-AE36-71287457E3E3}"/>
                </a:ext>
              </a:extLst>
            </p:cNvPr>
            <p:cNvCxnSpPr>
              <a:cxnSpLocks/>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D16E44E-B69B-4921-9C97-6FAAC0CC61C5}"/>
                </a:ext>
              </a:extLst>
            </p:cNvPr>
            <p:cNvCxnSpPr>
              <a:cxnSpLocks/>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63B3537-85D9-4D45-971B-94B64821AE7E}"/>
                </a:ext>
              </a:extLst>
            </p:cNvPr>
            <p:cNvCxnSpPr>
              <a:cxnSpLocks/>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6F217E5-8380-470E-8F95-3B9CAF4AAA98}"/>
                </a:ext>
              </a:extLst>
            </p:cNvPr>
            <p:cNvCxnSpPr>
              <a:cxnSpLocks/>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86DE334F-626F-4242-A85E-4BB72961371A}"/>
                </a:ext>
              </a:extLst>
            </p:cNvPr>
            <p:cNvCxnSpPr>
              <a:cxnSpLocks/>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a:extLst>
                <a:ext uri="{FF2B5EF4-FFF2-40B4-BE49-F238E27FC236}">
                  <a16:creationId xmlns:a16="http://schemas.microsoft.com/office/drawing/2014/main" id="{4254907C-754D-4ED9-A0F7-77FA71EC5BE0}"/>
                </a:ext>
              </a:extLst>
            </p:cNvPr>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id="{E4D5BA08-5F78-4753-B324-A53B7ABC9D00}"/>
                </a:ext>
              </a:extLst>
            </p:cNvPr>
            <p:cNvCxnSpPr>
              <a:cxnSpLocks/>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DCA2494-8AB5-4B68-BF83-69502CA2A869}"/>
                </a:ext>
              </a:extLst>
            </p:cNvPr>
            <p:cNvCxnSpPr>
              <a:cxnSpLocks/>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a:extLst>
                <a:ext uri="{FF2B5EF4-FFF2-40B4-BE49-F238E27FC236}">
                  <a16:creationId xmlns:a16="http://schemas.microsoft.com/office/drawing/2014/main" id="{7E3EF5E3-2EEC-4EF8-9231-900B1A17144C}"/>
                </a:ext>
              </a:extLst>
            </p:cNvPr>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a:extLst>
                <a:ext uri="{FF2B5EF4-FFF2-40B4-BE49-F238E27FC236}">
                  <a16:creationId xmlns:a16="http://schemas.microsoft.com/office/drawing/2014/main" id="{AE46719B-86CF-49FD-95F7-E31F72C68B22}"/>
                </a:ext>
              </a:extLst>
            </p:cNvPr>
            <p:cNvCxnSpPr>
              <a:cxnSpLocks/>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a:extLst>
                <a:ext uri="{FF2B5EF4-FFF2-40B4-BE49-F238E27FC236}">
                  <a16:creationId xmlns:a16="http://schemas.microsoft.com/office/drawing/2014/main" id="{327BF1A0-89B6-4675-881F-F3245531BA9A}"/>
                </a:ext>
              </a:extLst>
            </p:cNvPr>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id="{834F05FD-89AC-4E32-8A59-ECC4C165E90E}"/>
                </a:ext>
              </a:extLst>
            </p:cNvPr>
            <p:cNvCxnSpPr>
              <a:cxnSpLocks/>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2E116837-245F-4751-ADDF-A1CFD40ABBDA}"/>
                </a:ext>
              </a:extLst>
            </p:cNvPr>
            <p:cNvCxnSpPr>
              <a:cxnSpLocks/>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74962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6A6D89-45A1-4F7A-9D0C-EDD11307D6BF}"/>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62BC632-7DC1-4789-8CFC-CD5AFC3ABCAA}"/>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AAC13F6-2489-4DDA-A9B2-3067A1B8CAA3}"/>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7C8410-298D-4055-AA0A-57C75129C4D7}"/>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386457A-06F7-4F62-B11E-654FD4AEEA59}"/>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8E23FD4-7D2D-49A7-8750-6828324D2943}"/>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054FEF-1615-47B3-977D-E6663964188E}"/>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312D78-45B2-43E5-B6A7-32FBB158F93D}"/>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F8CEFD-D4BD-4113-9ECA-07C92BFBB271}"/>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99953E-DF36-43C0-88A6-34B0E3D5BC3B}"/>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DC0C5D-21C1-4019-ABA1-012B17DA77FC}"/>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7720E7-E000-4A08-8CA5-62D23F338722}"/>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6A894D-E961-42D3-81AF-FC9EC6AA5636}"/>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A6F6E6-25AB-4726-9450-BCFF40E212A5}"/>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B62C6-3F97-4F2D-B07B-94130854021F}"/>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7F97B2-FB8F-4594-B3BE-1A13857BDD13}"/>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E1AD36-E1A9-450D-A199-D273981BE9C7}"/>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56C625-1CEC-4663-AC9C-9C45AF596EDB}"/>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1A7F20-0078-4EDA-A0C1-E367A0582342}"/>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057D6F-0187-413A-A041-3D75EEFC2A94}"/>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12CCA-B0B9-4941-B513-B835901D4C5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EA50BD-A578-4D06-BB0C-9DC7B01FC034}"/>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578C0F-649C-45AB-87F8-2252A3265CFD}"/>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73EB4D-A240-4E51-A50A-B435BE3A2D5C}"/>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7E5381-04D1-4225-8769-1B6B9480C7A0}"/>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746FBD-C785-43A8-A48B-34A14AF95516}"/>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6951640-64C0-4AD8-A442-D08334FF6FD1}"/>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9B76EA-5D51-41D6-A58C-5F8334DE937D}"/>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9292B8-1E47-4B34-8FC0-97245BE9578A}"/>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DFAEBF-02D7-44CD-BE5F-305B6E2F52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4B4051-9A56-435E-840D-6C3C23050184}"/>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07BA00-107E-4562-88CB-DEA0D496D749}"/>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1DFAB2F-CF8B-44F2-9850-03F8AF098440}"/>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5B09E-18C3-4D54-AA0A-14F26F9FFFCA}"/>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3BFC00-DCD5-4109-BE0D-BBB66C276072}"/>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0DBEB-FAA5-4EAA-89F4-27A7CE21A297}"/>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E601845-E46E-419B-8F68-C56C73B3F51F}"/>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1D8C297-4E3E-4739-99E9-7D79A327AD6E}"/>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BD0C1E-77F3-489E-9331-D144C7768558}"/>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16F845-3855-4D5B-835D-A0B62D513152}"/>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745097-160A-4242-B146-2A008E56E28B}"/>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7B2350-5A57-4E35-B744-F10FBB8A0565}"/>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45F8280-4EFB-4995-9F18-181E864A0E70}"/>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7378C5-2E83-4344-BF87-0CC2F0422BA6}"/>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029E3A-F23A-45C1-AF01-6A30EAD98C52}"/>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AD99E0-7C29-4686-96D0-62897A6AE659}"/>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064CBE-03DE-4D9E-987A-66EDDE5C3459}"/>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E50E75-E54D-4236-9C47-C231CAC0ACAA}"/>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0438D3-84FC-4F69-ACCB-416AED8C0CFF}"/>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31826D2-E95E-483E-8DBE-25AB9BBB1560}"/>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4FE5394-C20F-431D-B7DC-326378B3B088}"/>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EE429A1-541D-4C36-AE28-C8D51F3D554B}"/>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92B11CD-0752-425D-996F-AE3245F3065E}"/>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B920EAE-371D-4F78-AF0A-ED58DDC5567D}"/>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0F8AFA-1E3F-4BE8-8CAD-52FBEE5C5D8A}"/>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30AFE6-8E05-4B94-82AD-63B7251AA0DD}"/>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28163A8-99E9-40C3-822B-4807D28979D5}"/>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0EC36C8-56BA-46D6-A21B-89ECA9A2F98B}"/>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70C444-1B5E-44ED-9E89-AF428D1309D7}"/>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0679015-80D1-46EA-89FB-C1304E32BF38}"/>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47E92A-FE47-47D7-831F-DE7CE7A13521}"/>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C1AC0F-96A8-4BD5-A222-0BB886D4763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CD98587F-E9E8-4567-8781-8509E4EA0783}"/>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7E9BC41-A324-49C9-9989-67AC991C373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283073A-239A-42F7-8A6E-59F0C639DA8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C4FB963-302D-4267-ABF6-4DD1DE9601A9}"/>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8E2EEDA-B07F-44CA-A478-4EC59941DB6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48C406E-1EE2-419C-8BE0-C412F9459C0F}"/>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0750C3-A772-4D58-80E0-0F3CBD904B86}"/>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1FC13AB-ACD3-4F14-A856-DEF609C6486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9BAB914-F0A8-4C08-BA8A-FB5A1DE53C7E}"/>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024B6F6-072B-40FD-B1CD-CD2F41798D6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FD9F980-D0E7-4710-8474-8EDAAC86D6CE}"/>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13C95F5-5431-4138-82FD-CC36664D949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7D56BF88-FC66-48FA-A395-1F4EF14C026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7D84A-D10E-4ECD-8C80-9EED7E811A5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D24F226-375A-43DB-A8F6-9064CD6B09B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8D9E11-3DFB-4032-9ED1-8303DB874326}"/>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C71A725-0490-413D-9111-BBED187F96CA}"/>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9300FE5-A935-477E-A3A2-32D067237F86}"/>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3740D16-F0C3-4D90-9C80-22F727410CB4}"/>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8DC6666-76B2-476F-B5EB-F8ACEC05CF7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FF489D69-D8F7-4EBF-8616-9EA043E94AE2}"/>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B3A6BD8-4E5D-46B5-A8AD-45B613BFA077}"/>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ACFE58EF-307F-40BB-9E94-E23D748D3F93}"/>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9EE79A11-F170-491D-B85E-2A70D006CFDE}"/>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D62C66-AF16-49EA-A400-3DC7D1E32C63}"/>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7A8D4-F92A-42F0-BB71-3716944B44EC}"/>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725B51A-A5F3-4B02-A866-3E16CF95FD01}"/>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10B811EB-E1EF-44B7-ACD8-8C8B26F26E7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EC644678-7063-4E05-8F71-7E8F169222A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1573B538-F310-4901-99BE-304F1FD404E3}"/>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735593-CB8F-4BB7-B972-79DC32DD930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DAF7968-A4B0-45E0-A053-7533854AB593}"/>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E43DE7B-97DD-4714-A6F3-095D4A6F879B}"/>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B5A1851-7EBD-4D5C-BABA-1C1E5EDF1603}"/>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26F1F4D-9609-49E3-89A7-A2B90C60A087}"/>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ED831D-5322-4592-BA34-FA8C27716A39}"/>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3ACA138-96B0-4207-9BD5-B3C4FFCADC96}"/>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CEAE538-EBDD-435F-A8BC-61F14B611A86}"/>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F4B77-D16E-4396-85F2-DC44E4D02A5D}"/>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17EE279-85B7-4CBA-BA65-C77BF076004C}"/>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21447B-34B4-4C35-8AD2-E4A989DB3301}"/>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5BA327-4620-4B50-AE52-36532DB25A6F}"/>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D5184DA-1F57-4024-B50B-95D8C1F9DE0F}"/>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6B9762A-F99F-45FE-8E32-C185318BD128}"/>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504825-8572-430F-9180-A0CEC1440771}"/>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C904747-D6C8-40DB-9160-8A1B8DD51DDA}"/>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DD59FBD-119D-44DB-9E3D-659512EC5111}"/>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EDB7426-571E-467D-9B7F-AEE911FCA261}"/>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FC4367C-4926-400D-99A5-8BB3F3390ECB}"/>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60AFF29-8020-4540-88A3-7CAD329FF500}"/>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51DC980-D552-4FBB-939C-8ACCC7946C3F}"/>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5EE2C1B-242C-4D4B-968E-3C5924968090}"/>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5A178E-A9BB-46B6-A201-D7ECFF0BBF2C}"/>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7574D6E-F1AE-412E-9D2C-80ED0B3DC4B8}"/>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95A90C5-37FE-462C-B9FE-A494BBDA1B53}"/>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E13F404-FDF4-4388-82C5-F3D821714087}"/>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861CD8D-DD34-4B8D-8211-D0C6361BAF0E}"/>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819493D-5DAF-46CF-98B9-A9E1A1285FEE}"/>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C1F668-C79F-43F0-9017-A0A00E5D71E6}"/>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D9C58B5-2839-4835-8B5F-3C9C1A9C456D}"/>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139E014-047A-44CE-84A5-E5C62A953703}"/>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8B9AB82-C919-4824-916C-C59BFD37B3CD}"/>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2593B35-C35B-4E49-A52D-A920F4357293}"/>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B74C72F-27F0-4B12-AECF-156E90BB3705}"/>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7303548-4318-495B-B67A-4710F4C9E3B9}"/>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7611D18-8033-4D20-A970-AB585C0A4084}"/>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72BBE39-D04D-49B6-B8BE-F2DE6AD267E2}"/>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C3E63C7-9731-4C71-B76B-A870231AEA85}"/>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BED1B4F-8BF3-4359-99B9-0969AFC23813}"/>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E9451F9-9F87-4366-A341-AE3107872EC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0F750A8-841B-4ADD-8FE7-34ED5B0D3841}"/>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7F52F4E-E8F2-4268-9C9A-96585C242F0A}"/>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B21FAE3-529D-4F1E-8258-B9F64DEB6D96}"/>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96F4C9-4A6D-48E2-B57D-606ED3A0AD6B}"/>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8610D5-275F-4138-B1C3-7A31FD0921DC}"/>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5CED1A1-26E7-4A03-89F9-0856A393D754}"/>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C3D3819-C14E-4D73-8A82-F2BE846CB16F}"/>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8F5F6D4-A00C-463B-B8C0-552EA74777ED}"/>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50C833F-21C2-45DB-A44B-6E3AB7DD9FD1}"/>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5F541DC-69A8-4175-8C7A-D78AB99A1504}"/>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399575C-9F8F-438A-B74D-F0E9A19233D5}"/>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9C9F7463-3A75-4EC3-ABF5-5D8CF6950C50}"/>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A2AF494-1865-4518-AE99-D74391F87E9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1E773AC8-73D8-4BC5-A244-2E98D38B017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B7E1ED11-C28D-4153-B5BA-D07442B8A9C5}"/>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3EDD31E5-7F8C-469C-AADA-47C872D7881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EEEB9E5-9B53-4016-BE6E-86B533B3E5CB}"/>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9DC0FB57-9D86-4019-9319-482ADD9BF2A4}"/>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ADDAF51-797F-4CA4-A251-CF00688F685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8FFBCF2-8B4A-4C12-8808-455F6F551E6C}"/>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BAD1B36-C878-4488-A8F9-F4F24A4E45C0}"/>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86C8E6CD-7A0B-488E-BFF0-4A105ADFA86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1D55C72-67BB-4E0D-8B75-7E56D521D89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33458A0F-3EBC-4AD2-9618-5BF28C4D01E7}"/>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2E06256-2354-48C8-81FA-D4F25430FDA1}"/>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7DFDE8E0-D8B7-4F08-A3B3-78A18FE9C52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0E8F3FF-3CEC-4A91-BBFF-53AD04C312BC}"/>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5838E83D-3671-469D-985F-BEC091B7874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BC66DE4A-23D1-40BA-86A5-B7E5D30C6777}"/>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0F1609D-54EC-4F7A-A097-5E34ECD898B8}"/>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AACB750-E775-4631-A59D-79677CCC9B9D}"/>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EB26039-8B27-4436-B67D-BDFFED7CEFE4}"/>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F4941D2-C21B-43AE-BC49-DC248DF591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E18E30F-14C0-47D6-9BF7-9B0E4678B7F5}"/>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7208C46-E8DF-42E1-9337-1C60D4B0C5FE}"/>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D88AC33-1639-4F47-84B2-7F9A7E6192EE}"/>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921C51B-507F-4B38-8799-432D97AEAB38}"/>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8CB33B1-CD2C-4337-93FF-B0AE55A8E4F0}"/>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0036B86-00B1-4A15-A887-1C8FD24F2021}"/>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51C13A3-4AF5-4F10-AE6E-C716AF82C77C}"/>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02DCD13-65A8-4507-9430-DC888F9AB3DA}"/>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267751D-234F-43EC-8CB3-A1490C98A767}"/>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3AB97B3-C90E-467A-B4EA-844E11591E48}"/>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90DC053-BA35-42B7-86BC-D72A42DAE2F6}"/>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BB6BE4B-7427-4FBC-951E-331BB943F778}"/>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0E95818-5D23-448D-A6E1-A937389F8130}"/>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D12A92C1-0780-4D5C-B8B2-7F4868EA32B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1A1D674-0C1A-42EE-A5C4-38F10C7CF4E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5991706-7D8D-49A2-BAF5-452B8455B3EC}"/>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264F6344-FCEF-4009-9CE4-F8FBA55D1EF8}"/>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3A827730-9575-4C49-BED2-BAB98E0B2C2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005FE7DA-E716-4455-8F43-8D908A605B1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49594E1-4041-4E92-B8B3-A891EC0581C6}"/>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0CC1D165-7523-42F8-BDE7-C09E423737B8}"/>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01809D7-69A2-456D-B9CB-CD5CE8981D21}"/>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37DEB8E5-06EB-4462-8F2F-507B9972E278}"/>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7311709C-1FBE-4EBF-8C4B-094200B579D2}"/>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F20F7E0-954F-4AD3-AC0D-2A1D83EFEECB}"/>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F5A4052-FECE-4568-986D-FF2FA7051506}"/>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B602BCE-6ACD-450B-AC92-82EE91E3D592}"/>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4277B453-F7CE-4C82-AD1D-C9618872083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897DF0AF-23F7-47A8-83D8-A797BD669B8B}"/>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D82BBC8-6C11-4CAE-B345-030895BB454D}"/>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6708C2E-6550-40E9-AF5F-AB057C4EDBF3}"/>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933B556-3554-4E92-A88E-708353656D99}"/>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5AAED15-F9E5-438D-81C3-6F2350589391}"/>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979670F-A226-445F-87BE-0EDA404539E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3DCF77F-7EB5-4D09-B658-5AC9CDF13197}"/>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A0EC9F9-7A3D-4D3E-8F51-22E8F3FF9F76}"/>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E5B285C-491B-4D42-8A83-1D17F853756E}"/>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94BD98-278C-4A47-9949-49987FC9194B}"/>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1BC6748-5005-463B-ADDB-6CD8EDC3D9E6}"/>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E57A417-C969-4A4B-A0DA-693318CEC0F5}"/>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5AD6383-C94F-4C9C-B60D-A6EFB3198D7C}"/>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CF3434-4FC7-4349-A2AA-4A3DA56A6C16}"/>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8F595A8-8713-4A94-96F9-9DEF8744C37A}"/>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7631C7D-9EEF-4650-BCDD-28BEFACB6B0A}"/>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BC11F5EA-4C6F-4C4B-AB59-6467B8806D2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27FAF4D5-B37F-4BC4-8279-CDBC72FBC8E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20B9E01-F380-4F5A-A128-5051AEEA05B1}"/>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CE1EE67B-63F6-49F9-B01D-84E5AA3015C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633272-CDDF-4643-8E96-0E69E26B508C}"/>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31602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a:extLst>
              <a:ext uri="{FF2B5EF4-FFF2-40B4-BE49-F238E27FC236}">
                <a16:creationId xmlns:a16="http://schemas.microsoft.com/office/drawing/2014/main" id="{A93A0354-2687-4B75-81A7-A8072F1BC99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a:extLst>
                <a:ext uri="{FF2B5EF4-FFF2-40B4-BE49-F238E27FC236}">
                  <a16:creationId xmlns:a16="http://schemas.microsoft.com/office/drawing/2014/main" id="{ECC07AD6-9B7B-4F82-A681-2DF36F226EB3}"/>
                </a:ext>
              </a:extLst>
            </p:cNvPr>
            <p:cNvCxnSpPr>
              <a:cxnSpLocks/>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9F0B30D-5D1D-45D2-82DF-10C1AFD89F54}"/>
                </a:ext>
              </a:extLst>
            </p:cNvPr>
            <p:cNvCxnSpPr>
              <a:cxnSpLocks/>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CAF030-2C10-4C83-BAA2-5BB6EA477CDD}"/>
                </a:ext>
              </a:extLst>
            </p:cNvPr>
            <p:cNvCxnSpPr>
              <a:cxnSpLocks/>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EC820E7-0700-4BD1-92FE-DED231C50008}"/>
                </a:ext>
              </a:extLst>
            </p:cNvPr>
            <p:cNvCxnSpPr>
              <a:cxnSpLocks/>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F163596-75A8-4537-9E5B-2DD50101FD0A}"/>
                </a:ext>
              </a:extLst>
            </p:cNvPr>
            <p:cNvCxnSpPr>
              <a:cxnSpLocks/>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5EFD9B9-1375-467F-9E23-96880F6D3ECB}"/>
                </a:ext>
              </a:extLst>
            </p:cNvPr>
            <p:cNvCxnSpPr>
              <a:cxnSpLocks/>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0AB135D-E9EC-44D0-9157-59B971AF415D}"/>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A4B8596-A3B9-43CC-912A-8D3308DDC71E}"/>
                </a:ext>
              </a:extLst>
            </p:cNvPr>
            <p:cNvCxnSpPr>
              <a:cxnSpLocks/>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A9BF639-9C64-46E1-A5AC-83D592382C73}"/>
                </a:ext>
              </a:extLst>
            </p:cNvPr>
            <p:cNvCxnSpPr>
              <a:cxnSpLocks/>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26D96E3-49CA-4158-B064-E417086598CC}"/>
                </a:ext>
              </a:extLst>
            </p:cNvPr>
            <p:cNvCxnSpPr>
              <a:cxnSpLocks/>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11B573A-E05B-432D-9A0A-181EC0026387}"/>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948FAFD-9608-41A5-B712-131AE0079261}"/>
                </a:ext>
              </a:extLst>
            </p:cNvPr>
            <p:cNvCxnSpPr>
              <a:cxnSpLocks/>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91089-6159-4A00-AB22-14C9B5CBCA13}"/>
                </a:ext>
              </a:extLst>
            </p:cNvPr>
            <p:cNvCxnSpPr>
              <a:cxnSpLocks/>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4EE683A-E741-41AC-AEEE-99EDD23B3F51}"/>
                </a:ext>
              </a:extLst>
            </p:cNvPr>
            <p:cNvCxnSpPr>
              <a:cxnSpLocks/>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C10DAD-DCC4-4785-B866-77C5CDBDA72D}"/>
                </a:ext>
              </a:extLst>
            </p:cNvPr>
            <p:cNvCxnSpPr>
              <a:cxnSpLocks/>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2E05A1B-5B10-41DC-B18E-0AC5720B98AF}"/>
                </a:ext>
              </a:extLst>
            </p:cNvPr>
            <p:cNvCxnSpPr>
              <a:cxnSpLocks/>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A76CF74-2C36-42FC-9F18-FCA36A274B01}"/>
                </a:ext>
              </a:extLst>
            </p:cNvPr>
            <p:cNvCxnSpPr>
              <a:cxnSpLocks/>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C1CEA6C-9704-436F-9B16-D5CD852F06EF}"/>
                </a:ext>
              </a:extLst>
            </p:cNvPr>
            <p:cNvCxnSpPr>
              <a:cxnSpLocks/>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92D9CB8-8BE0-4EBA-9B89-B0183F56C6CB}"/>
                </a:ext>
              </a:extLst>
            </p:cNvPr>
            <p:cNvCxnSpPr>
              <a:cxnSpLocks/>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0F76799-51CB-4BB9-A524-3D9837B0327F}"/>
                </a:ext>
              </a:extLst>
            </p:cNvPr>
            <p:cNvCxnSpPr>
              <a:cxnSpLocks/>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3F81D86-59B4-41C8-B71D-C1233DF89F07}"/>
                </a:ext>
              </a:extLst>
            </p:cNvPr>
            <p:cNvCxnSpPr>
              <a:cxnSpLocks/>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9C7661-32D0-4070-A60D-8812F08D9553}"/>
                </a:ext>
              </a:extLst>
            </p:cNvPr>
            <p:cNvCxnSpPr>
              <a:cxnSpLocks/>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0CFDEB5-8BD6-4B0E-920C-24D6A09B3F96}"/>
                </a:ext>
              </a:extLst>
            </p:cNvPr>
            <p:cNvCxnSpPr>
              <a:cxnSpLocks/>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EBF05BC-BDCF-4ED2-9D19-1952C482B3DA}"/>
                </a:ext>
              </a:extLst>
            </p:cNvPr>
            <p:cNvCxnSpPr>
              <a:cxnSpLocks/>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5E41A46-E730-4BDB-9452-784BCDBB33C3}"/>
                </a:ext>
              </a:extLst>
            </p:cNvPr>
            <p:cNvCxnSpPr>
              <a:cxnSpLocks/>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E2FB429-AEDA-432F-B37E-50F4871C0365}"/>
                </a:ext>
              </a:extLst>
            </p:cNvPr>
            <p:cNvCxnSpPr>
              <a:cxnSpLocks/>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CC9691F-489B-4390-9DE1-E1011A7FAC4A}"/>
                </a:ext>
              </a:extLst>
            </p:cNvPr>
            <p:cNvCxnSpPr>
              <a:cxnSpLocks/>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EA1AC0D-3354-41AB-8AC8-ADF4BD8915B3}"/>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5A6F784-BFC5-4301-80B3-14793CDF9D53}"/>
                </a:ext>
              </a:extLst>
            </p:cNvPr>
            <p:cNvCxnSpPr>
              <a:cxnSpLocks/>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3EA3626-D595-4DCD-989D-13B860D94A44}"/>
                </a:ext>
              </a:extLst>
            </p:cNvPr>
            <p:cNvCxnSpPr>
              <a:cxnSpLocks/>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A1DC40D-2213-4B14-8112-09C7A2865BD0}"/>
                </a:ext>
              </a:extLst>
            </p:cNvPr>
            <p:cNvCxnSpPr>
              <a:cxnSpLocks/>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92997EF-6D7E-4C87-8D00-2F1ACB5AA962}"/>
                </a:ext>
              </a:extLst>
            </p:cNvPr>
            <p:cNvCxnSpPr>
              <a:cxnSpLocks/>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D79DE1C7-883C-47F4-8E70-58B4EB328FE5}"/>
                </a:ext>
              </a:extLst>
            </p:cNvPr>
            <p:cNvCxnSpPr>
              <a:cxnSpLocks/>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AFFB451-B1DC-4495-B341-6445EE8FC1C9}"/>
                </a:ext>
              </a:extLst>
            </p:cNvPr>
            <p:cNvCxnSpPr>
              <a:cxnSpLocks/>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B2ED9C-A273-40CD-A70E-F3C04E316367}"/>
                </a:ext>
              </a:extLst>
            </p:cNvPr>
            <p:cNvCxnSpPr>
              <a:cxnSpLocks/>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82FB7B0-F1F9-40A2-981C-E300FB4AB433}"/>
                </a:ext>
              </a:extLst>
            </p:cNvPr>
            <p:cNvCxnSpPr>
              <a:cxnSpLocks/>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9EAA0FA-7783-40A6-A1D6-02C0356587F2}"/>
                </a:ext>
              </a:extLst>
            </p:cNvPr>
            <p:cNvCxnSpPr>
              <a:cxnSpLocks/>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DF7C2EC-B2C6-4779-81E6-3FAFD227A155}"/>
                </a:ext>
              </a:extLst>
            </p:cNvPr>
            <p:cNvCxnSpPr>
              <a:cxnSpLocks/>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B73CE0F-5857-4FBE-9AA5-1C086D8C8579}"/>
                </a:ext>
              </a:extLst>
            </p:cNvPr>
            <p:cNvCxnSpPr>
              <a:cxnSpLocks/>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6750EFA-B553-44AA-BD0E-2F90E984FCA7}"/>
                </a:ext>
              </a:extLst>
            </p:cNvPr>
            <p:cNvCxnSpPr>
              <a:cxnSpLocks/>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42CC6A0-33D2-43B2-87FB-EFA2486811A5}"/>
                </a:ext>
              </a:extLst>
            </p:cNvPr>
            <p:cNvCxnSpPr>
              <a:cxnSpLocks/>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F72EFF0-E6EC-44B8-8475-8D1D7C14CDD1}"/>
                </a:ext>
              </a:extLst>
            </p:cNvPr>
            <p:cNvCxnSpPr>
              <a:cxnSpLocks/>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103CFC0-6C29-499B-AD29-181247A3253F}"/>
                </a:ext>
              </a:extLst>
            </p:cNvPr>
            <p:cNvCxnSpPr>
              <a:cxnSpLocks/>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11A6C73-62CF-42DA-9BB3-78A541EF9DD4}"/>
                </a:ext>
              </a:extLst>
            </p:cNvPr>
            <p:cNvCxnSpPr>
              <a:cxnSpLocks/>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F5E034-3384-4868-B51D-0EF3FE4B1792}"/>
                </a:ext>
              </a:extLst>
            </p:cNvPr>
            <p:cNvCxnSpPr>
              <a:cxnSpLocks/>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6E3F94C-B647-4CF0-AEF4-51CE460B6DA4}"/>
                </a:ext>
              </a:extLst>
            </p:cNvPr>
            <p:cNvCxnSpPr>
              <a:cxnSpLocks/>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5A3A9FA-4DB7-4899-94CD-6831B6F1D132}"/>
                </a:ext>
              </a:extLst>
            </p:cNvPr>
            <p:cNvCxnSpPr>
              <a:cxnSpLocks/>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B265748-D260-46F1-A07B-B7E62DF572FA}"/>
                </a:ext>
              </a:extLst>
            </p:cNvPr>
            <p:cNvCxnSpPr>
              <a:cxnSpLocks/>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C966C4B-F642-4553-9E7F-D6F6DE484E1E}"/>
                </a:ext>
              </a:extLst>
            </p:cNvPr>
            <p:cNvCxnSpPr>
              <a:cxnSpLocks/>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F56F1BD-37DE-4583-920D-EDDFBE266103}"/>
                </a:ext>
              </a:extLst>
            </p:cNvPr>
            <p:cNvCxnSpPr>
              <a:cxnSpLocks/>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E7AFFC2-B8F8-4AFD-B696-7BD0837B44BD}"/>
                </a:ext>
              </a:extLst>
            </p:cNvPr>
            <p:cNvCxnSpPr>
              <a:cxnSpLocks/>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69F3B65-E810-489E-A445-E77720D20165}"/>
                </a:ext>
              </a:extLst>
            </p:cNvPr>
            <p:cNvCxnSpPr>
              <a:cxnSpLocks/>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0BC112-A9C9-48B5-A6C1-4030CB95A28E}"/>
                </a:ext>
              </a:extLst>
            </p:cNvPr>
            <p:cNvCxnSpPr>
              <a:cxnSpLocks/>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934F7A6-399A-4CAC-A7E9-0BEB6E3ABF2D}"/>
                </a:ext>
              </a:extLst>
            </p:cNvPr>
            <p:cNvCxnSpPr>
              <a:cxnSpLocks/>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C5C9ECE-0069-4B5E-9CCE-19B46B9C941C}"/>
                </a:ext>
              </a:extLst>
            </p:cNvPr>
            <p:cNvCxnSpPr>
              <a:cxnSpLocks/>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5F4530F-E483-40B9-88CD-C9476422E32F}"/>
                </a:ext>
              </a:extLst>
            </p:cNvPr>
            <p:cNvCxnSpPr>
              <a:cxnSpLocks/>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274BE7-0BBC-4EE9-B660-FFBF06EE36D5}"/>
                </a:ext>
              </a:extLst>
            </p:cNvPr>
            <p:cNvCxnSpPr>
              <a:cxnSpLocks/>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BE2AC43-6ED1-4734-9019-8890AB14F57C}"/>
                </a:ext>
              </a:extLst>
            </p:cNvPr>
            <p:cNvCxnSpPr>
              <a:cxnSpLocks/>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BDBEEAC-A05D-45C3-94F5-81CB8E365434}"/>
                </a:ext>
              </a:extLst>
            </p:cNvPr>
            <p:cNvCxnSpPr>
              <a:cxnSpLocks/>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4942A7A-00B9-48C7-8A5D-543DE034D568}"/>
                </a:ext>
              </a:extLst>
            </p:cNvPr>
            <p:cNvCxnSpPr>
              <a:cxnSpLocks/>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06F2FA8-D822-486C-B518-F0178594347E}"/>
                </a:ext>
              </a:extLst>
            </p:cNvPr>
            <p:cNvCxnSpPr>
              <a:cxnSpLocks/>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id="{E04135AD-B34E-4C86-AE95-B91ED87D97D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5492B1-9DA0-4566-AB89-4C3E942CFC6C}"/>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30BDA989-BB89-4A73-9463-FBB3DE9CAE52}"/>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9410E2AC-D6AB-461E-885D-A3D40782ABF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115DDC6F-E401-4AC2-81B6-47486358B73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01A58AE3-7F6F-47E6-950F-C1D07CA631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52BF545-6D1B-4DC6-B148-6B7619A7D8B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2FA6CD32-4868-4861-A413-A22D9747374F}"/>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3DC86FF1-EF7B-49A4-8B8D-572E497E48B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97186B5D-71E6-4754-A38C-299230BF8D8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59398D9-3B32-4949-A360-59A3B04505A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EB23C537-8A55-40FD-9D25-46F47EE25A0A}"/>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A8671FC-2DD8-4132-AD26-F6E446F3F53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186ABEF3-0B35-4039-A786-B65F7B13ABA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A7BDA52-027F-473E-9F7B-CD41955213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5BD262F9-1571-4795-9B1F-B3C108AA58F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4AED8A0C-A2D6-4093-AC16-074E30A6F1E1}"/>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CCA917DF-8980-47F7-99A7-9BF89F3DDA33}"/>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0B3F6E6-2F47-4C22-B19E-E352A509A57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0EE9B063-0452-4976-B9DE-023F10114FCC}"/>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7E184B9C-2883-4B1E-AB02-A0C0E00F120A}"/>
                </a:ext>
              </a:extLst>
            </p:cNvPr>
            <p:cNvCxnSpPr>
              <a:cxnSpLocks/>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E4CB873-E45B-4AC4-B721-87D85D6CC0AF}"/>
                </a:ext>
              </a:extLst>
            </p:cNvPr>
            <p:cNvCxnSpPr>
              <a:cxnSpLocks/>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AA055FA6-A716-4E54-9407-7435933906B2}"/>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85C74136-4162-4A64-B85E-586C91BFCCF6}"/>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0E9EDB8-8C42-473D-8C66-7867496BA187}"/>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55D9255-3AF7-4C41-AE1F-8409B32F04C3}"/>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344FD83-9983-4424-AAA6-148AE4CCFAD9}"/>
                </a:ext>
              </a:extLst>
            </p:cNvPr>
            <p:cNvCxnSpPr>
              <a:cxnSpLocks/>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8D4CFF2-1DBE-4876-B3BF-8A7776EF4157}"/>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0F2AD8D5-59DD-42AF-8A54-081DDAA505F5}"/>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444FA6C2-DCD5-48E6-9B87-9C33B7C104C9}"/>
                </a:ext>
              </a:extLst>
            </p:cNvPr>
            <p:cNvCxnSpPr>
              <a:cxnSpLocks/>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C17BC5D-1968-4A00-9612-60AF3C1DC048}"/>
                </a:ext>
              </a:extLst>
            </p:cNvPr>
            <p:cNvCxnSpPr>
              <a:cxnSpLocks/>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8C26D02-86DC-4F20-AD2A-20EE17100464}"/>
                </a:ext>
              </a:extLst>
            </p:cNvPr>
            <p:cNvCxnSpPr>
              <a:cxnSpLocks/>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901A91C-F420-44C0-A758-2D50358BB2CF}"/>
                </a:ext>
              </a:extLst>
            </p:cNvPr>
            <p:cNvCxnSpPr>
              <a:cxnSpLocks/>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89DB2A7-80EE-4CFF-AC06-49621DD9B1D1}"/>
                </a:ext>
              </a:extLst>
            </p:cNvPr>
            <p:cNvCxnSpPr>
              <a:cxnSpLocks/>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98575A5-C5D1-4804-B4EB-7907C235F278}"/>
                </a:ext>
              </a:extLst>
            </p:cNvPr>
            <p:cNvCxnSpPr>
              <a:cxnSpLocks/>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A80B120-CD43-41C6-AC7B-E7CD8E94F0C4}"/>
                </a:ext>
              </a:extLst>
            </p:cNvPr>
            <p:cNvCxnSpPr>
              <a:cxnSpLocks/>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8C8C297-0234-4A22-A5F7-1B79EEC2A404}"/>
                </a:ext>
              </a:extLst>
            </p:cNvPr>
            <p:cNvCxnSpPr>
              <a:cxnSpLocks/>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FF6B43D-DCD2-411F-98EE-485281DB961A}"/>
                </a:ext>
              </a:extLst>
            </p:cNvPr>
            <p:cNvCxnSpPr>
              <a:cxnSpLocks/>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6138CA4-90DD-4B41-9514-5327FF10A391}"/>
                </a:ext>
              </a:extLst>
            </p:cNvPr>
            <p:cNvCxnSpPr>
              <a:cxnSpLocks/>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1387748F-CA4F-45D8-85AF-1FBE8B866CA3}"/>
                </a:ext>
              </a:extLst>
            </p:cNvPr>
            <p:cNvCxnSpPr>
              <a:cxnSpLocks/>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2956221-B676-447C-B9DD-085A3BB85F21}"/>
                </a:ext>
              </a:extLst>
            </p:cNvPr>
            <p:cNvCxnSpPr>
              <a:cxnSpLocks/>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919CFFE-9B03-43F7-BB98-9DCE4363A413}"/>
                </a:ext>
              </a:extLst>
            </p:cNvPr>
            <p:cNvCxnSpPr>
              <a:cxnSpLocks/>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E6DAF90-054B-45FD-A8BE-AA4AD3F7304B}"/>
                </a:ext>
              </a:extLst>
            </p:cNvPr>
            <p:cNvCxnSpPr>
              <a:cxnSpLocks/>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2B446FD8-EC95-4A59-81DC-AA0905A8FEA0}"/>
                </a:ext>
              </a:extLst>
            </p:cNvPr>
            <p:cNvCxnSpPr>
              <a:cxnSpLocks/>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11C0E1F-126C-4C7C-9359-0B0EB7E23951}"/>
                </a:ext>
              </a:extLst>
            </p:cNvPr>
            <p:cNvCxnSpPr>
              <a:cxnSpLocks/>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B1B077D1-AE77-4790-A4D3-EDDAFBE4AD79}"/>
                </a:ext>
              </a:extLst>
            </p:cNvPr>
            <p:cNvCxnSpPr>
              <a:cxnSpLocks/>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6A0B4EC-A9D5-4874-85D0-4DD07D4D5357}"/>
                </a:ext>
              </a:extLst>
            </p:cNvPr>
            <p:cNvCxnSpPr>
              <a:cxnSpLocks/>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0AF63E9-A691-4C2B-96DC-E0A55EFE79B8}"/>
                </a:ext>
              </a:extLst>
            </p:cNvPr>
            <p:cNvCxnSpPr>
              <a:cxnSpLocks/>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C98890E5-F733-4BD1-9F15-A377B562DE6C}"/>
                </a:ext>
              </a:extLst>
            </p:cNvPr>
            <p:cNvCxnSpPr>
              <a:cxnSpLocks/>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52932B9-3B9C-47F5-A4E7-1273B9D16590}"/>
                </a:ext>
              </a:extLst>
            </p:cNvPr>
            <p:cNvCxnSpPr>
              <a:cxnSpLocks/>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EF81320-CCA6-48C5-90ED-C2CF9F3BB076}"/>
                </a:ext>
              </a:extLst>
            </p:cNvPr>
            <p:cNvCxnSpPr>
              <a:cxnSpLocks/>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7D6AFDB-8233-411A-AAD8-5F807321294C}"/>
                </a:ext>
              </a:extLst>
            </p:cNvPr>
            <p:cNvCxnSpPr>
              <a:cxnSpLocks/>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EC452515-2D1B-4D48-A0C4-14D38BBB5D0B}"/>
                </a:ext>
              </a:extLst>
            </p:cNvPr>
            <p:cNvCxnSpPr>
              <a:cxnSpLocks/>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1039415-542D-43C0-A772-285C2A26B200}"/>
                </a:ext>
              </a:extLst>
            </p:cNvPr>
            <p:cNvCxnSpPr>
              <a:cxnSpLocks/>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B2024C51-9B95-439A-AD66-53986FB726CC}"/>
                </a:ext>
              </a:extLst>
            </p:cNvPr>
            <p:cNvCxnSpPr>
              <a:cxnSpLocks/>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A55F1D2-4D93-468D-9F4C-6B767FF87608}"/>
                </a:ext>
              </a:extLst>
            </p:cNvPr>
            <p:cNvCxnSpPr>
              <a:cxnSpLocks/>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949A7-C92B-4983-BDEC-67F5A5078671}"/>
                </a:ext>
              </a:extLst>
            </p:cNvPr>
            <p:cNvCxnSpPr>
              <a:cxnSpLocks/>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755025B-01FD-4D43-9B4B-12A4866F4FAD}"/>
                </a:ext>
              </a:extLst>
            </p:cNvPr>
            <p:cNvCxnSpPr>
              <a:cxnSpLocks/>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5F6DE21-CC6D-4EBC-84E4-E8F521B9CC9B}"/>
                </a:ext>
              </a:extLst>
            </p:cNvPr>
            <p:cNvCxnSpPr>
              <a:cxnSpLocks/>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B697230-A569-4613-A7AE-24FDCA8B57B8}"/>
                </a:ext>
              </a:extLst>
            </p:cNvPr>
            <p:cNvCxnSpPr>
              <a:cxnSpLocks/>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3CE513B-D11A-452C-95F8-6EDE3B110406}"/>
                </a:ext>
              </a:extLst>
            </p:cNvPr>
            <p:cNvCxnSpPr>
              <a:cxnSpLocks/>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42DDD300-0B37-4843-B94A-6816EC4D236E}"/>
                </a:ext>
              </a:extLst>
            </p:cNvPr>
            <p:cNvCxnSpPr>
              <a:cxnSpLocks/>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97E13790-07D9-42D8-9C81-CAB74D51E509}"/>
                </a:ext>
              </a:extLst>
            </p:cNvPr>
            <p:cNvCxnSpPr>
              <a:cxnSpLocks/>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88DB5DF-4EA5-4C04-8B59-6AB8C890CE3A}"/>
                </a:ext>
              </a:extLst>
            </p:cNvPr>
            <p:cNvCxnSpPr>
              <a:cxnSpLocks/>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D10A8DE-876A-4EF9-9BCD-5A868CD92BF8}"/>
                </a:ext>
              </a:extLst>
            </p:cNvPr>
            <p:cNvCxnSpPr>
              <a:cxnSpLocks/>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05977368-D475-41FC-9BD1-7865E3B68B30}"/>
                </a:ext>
              </a:extLst>
            </p:cNvPr>
            <p:cNvCxnSpPr>
              <a:cxnSpLocks/>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67275D2-B467-4C84-B854-CF85E21C0631}"/>
                </a:ext>
              </a:extLst>
            </p:cNvPr>
            <p:cNvCxnSpPr>
              <a:cxnSpLocks/>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F1EAD1F-105F-4CDC-92A1-B9091E1BE060}"/>
                </a:ext>
              </a:extLst>
            </p:cNvPr>
            <p:cNvCxnSpPr>
              <a:cxnSpLocks/>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812A71D5-AB21-4848-879C-BF9E3225E6A5}"/>
                </a:ext>
              </a:extLst>
            </p:cNvPr>
            <p:cNvCxnSpPr>
              <a:cxnSpLocks/>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E2633FAE-0F3D-4612-B80E-97B404C88C50}"/>
                </a:ext>
              </a:extLst>
            </p:cNvPr>
            <p:cNvCxnSpPr>
              <a:cxnSpLocks/>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F109A7D-23F1-48B1-888C-220826EFB185}"/>
                </a:ext>
              </a:extLst>
            </p:cNvPr>
            <p:cNvCxnSpPr>
              <a:cxnSpLocks/>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DCE7B84-963B-431A-8151-70B118C4B57A}"/>
                </a:ext>
              </a:extLst>
            </p:cNvPr>
            <p:cNvCxnSpPr>
              <a:cxnSpLocks/>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82FAE79D-5228-4D29-B7FB-ED0B70163840}"/>
                </a:ext>
              </a:extLst>
            </p:cNvPr>
            <p:cNvCxnSpPr>
              <a:cxnSpLocks/>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AF9E01C-B022-4431-9F06-E287DC35B90E}"/>
                </a:ext>
              </a:extLst>
            </p:cNvPr>
            <p:cNvCxnSpPr>
              <a:cxnSpLocks/>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2E5F3D5-D0E1-452F-B41A-3A8311642A21}"/>
                </a:ext>
              </a:extLst>
            </p:cNvPr>
            <p:cNvCxnSpPr>
              <a:cxnSpLocks/>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2CF1BE6-46B8-46E9-8A6D-88A1291EB9DB}"/>
                </a:ext>
              </a:extLst>
            </p:cNvPr>
            <p:cNvCxnSpPr>
              <a:cxnSpLocks/>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E2464A55-51F4-41A6-BDCE-EEFEE9435F39}"/>
                </a:ext>
              </a:extLst>
            </p:cNvPr>
            <p:cNvCxnSpPr>
              <a:cxnSpLocks/>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CA017B64-0FAE-42FE-A697-95B0CD79CAFD}"/>
                </a:ext>
              </a:extLst>
            </p:cNvPr>
            <p:cNvCxnSpPr>
              <a:cxnSpLocks/>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FA65365-4610-4BC3-ABDA-E05C4952074C}"/>
                </a:ext>
              </a:extLst>
            </p:cNvPr>
            <p:cNvCxnSpPr>
              <a:cxnSpLocks/>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60044F5-AB8B-4D74-9DA2-22172CB47D7E}"/>
                </a:ext>
              </a:extLst>
            </p:cNvPr>
            <p:cNvCxnSpPr>
              <a:cxnSpLocks/>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F997CB2-EE23-4B3F-8B33-A1AB4AABB123}"/>
                </a:ext>
              </a:extLst>
            </p:cNvPr>
            <p:cNvCxnSpPr>
              <a:cxnSpLocks/>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a:extLst>
                <a:ext uri="{FF2B5EF4-FFF2-40B4-BE49-F238E27FC236}">
                  <a16:creationId xmlns:a16="http://schemas.microsoft.com/office/drawing/2014/main" id="{2BF7CF02-0951-4FC1-9A53-2DF098374936}"/>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6654CAAF-887A-4D94-8B94-CD62BC9B1A1E}"/>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2B3EEFCD-D1DF-4416-B576-493369DE4F5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A723E2C2-B21B-4FF7-A5CE-794DD364293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EF7697D1-C724-466D-80AD-D298A03F93E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B0E84311-C529-4F8F-B4D5-44FBD7BD8C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518A8EBF-F9A3-4656-A45C-2DCBE391AE9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E62137AD-1423-40E5-9BDD-60190AB9331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D8048B5F-1A77-4CD2-90C8-C994712AC69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9AF83336-CD92-4ADE-BF73-C6BE7C14D9C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0CB98107-01D4-465B-AA20-F01889572F7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D9FF8CC2-C847-4A18-AE88-C5BB34DD2E56}"/>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82E93249-E7CF-42C2-A5E3-8AF8D64027ED}"/>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CC0E03F-55C4-4142-98CE-C35224EEA8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1D4FEC50-175F-4F4A-A514-35FF8B7EDA73}"/>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152027B5-AA2B-4246-818E-E84A7D58DAD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5377161F-1164-4F3A-BEB4-16EE81F7FFC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a:extLst>
                <a:ext uri="{FF2B5EF4-FFF2-40B4-BE49-F238E27FC236}">
                  <a16:creationId xmlns:a16="http://schemas.microsoft.com/office/drawing/2014/main" id="{BBA07DEA-30DC-40D8-8F3F-386F5F00EECA}"/>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a:extLst>
                <a:ext uri="{FF2B5EF4-FFF2-40B4-BE49-F238E27FC236}">
                  <a16:creationId xmlns:a16="http://schemas.microsoft.com/office/drawing/2014/main" id="{A39C8ABC-68DF-4391-B376-87C730E725A1}"/>
                </a:ext>
              </a:extLst>
            </p:cNvPr>
            <p:cNvCxnSpPr>
              <a:cxnSpLocks/>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7B1A2B-A174-4773-8BE4-EAD1631DC62C}"/>
                </a:ext>
              </a:extLst>
            </p:cNvPr>
            <p:cNvCxnSpPr>
              <a:cxnSpLocks/>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4E784C83-9452-43CB-99B3-2F33E21084BF}"/>
                </a:ext>
              </a:extLst>
            </p:cNvPr>
            <p:cNvCxnSpPr>
              <a:cxnSpLocks/>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4147A60-A408-46E2-BBB4-F19B00237FE2}"/>
                </a:ext>
              </a:extLst>
            </p:cNvPr>
            <p:cNvCxnSpPr>
              <a:cxnSpLocks/>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57D33F0-D5D2-4E9C-8FDE-545F9AD95BE0}"/>
                </a:ext>
              </a:extLst>
            </p:cNvPr>
            <p:cNvCxnSpPr>
              <a:cxnSpLocks/>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6D73257D-6AA1-4DBE-8A91-09CF8AB21615}"/>
                </a:ext>
              </a:extLst>
            </p:cNvPr>
            <p:cNvCxnSpPr>
              <a:cxnSpLocks/>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04A882FA-74F8-4630-8CFF-5E9A2B40024D}"/>
                </a:ext>
              </a:extLst>
            </p:cNvPr>
            <p:cNvCxnSpPr>
              <a:cxnSpLocks/>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F3E8B179-88BD-4464-A9EE-5B5C2256A910}"/>
                </a:ext>
              </a:extLst>
            </p:cNvPr>
            <p:cNvCxnSpPr>
              <a:cxnSpLocks/>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F528E5C-5A1E-443B-B2C4-0B87FDE96BD7}"/>
                </a:ext>
              </a:extLst>
            </p:cNvPr>
            <p:cNvCxnSpPr>
              <a:cxnSpLocks/>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A8077282-A72A-4C7B-A0F7-F39F8EB9EA46}"/>
                </a:ext>
              </a:extLst>
            </p:cNvPr>
            <p:cNvCxnSpPr>
              <a:cxnSpLocks/>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ABF27A6B-1B40-45AA-9ABA-4D754980B11B}"/>
                </a:ext>
              </a:extLst>
            </p:cNvPr>
            <p:cNvCxnSpPr>
              <a:cxnSpLocks/>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015B63C6-D22A-4302-AD66-8DD0FEBFAD5C}"/>
                </a:ext>
              </a:extLst>
            </p:cNvPr>
            <p:cNvCxnSpPr>
              <a:cxnSpLocks/>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33AC1887-C424-4C58-9440-EC5532EBF6AC}"/>
                </a:ext>
              </a:extLst>
            </p:cNvPr>
            <p:cNvCxnSpPr>
              <a:cxnSpLocks/>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CEDE98E8-BBB2-4081-B835-C364DBEFDA70}"/>
                </a:ext>
              </a:extLst>
            </p:cNvPr>
            <p:cNvCxnSpPr>
              <a:cxnSpLocks/>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FD33A178-AF11-4EAB-A111-22E1AB29BF48}"/>
                </a:ext>
              </a:extLst>
            </p:cNvPr>
            <p:cNvCxnSpPr>
              <a:cxnSpLocks/>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22438091-5AE0-4B80-B41E-24CB0BA53200}"/>
                </a:ext>
              </a:extLst>
            </p:cNvPr>
            <p:cNvCxnSpPr>
              <a:cxnSpLocks/>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3EDBF97C-81C6-4CCE-BE70-2A9563362942}"/>
                </a:ext>
              </a:extLst>
            </p:cNvPr>
            <p:cNvCxnSpPr>
              <a:cxnSpLocks/>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id="{AB893935-70E6-48C7-96CF-A2D6B4C679A5}"/>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61CD8673-556C-4340-A7C5-23E34CDAC6C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585A82A-1F0E-48AA-9B04-D3453F213A46}"/>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363A2D18-CE76-4553-A7D2-B05619B747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1DE03C71-F304-416A-9B90-0778A60E92F3}"/>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0062CAFA-520B-4A9B-8B87-D9E58F3E8CD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C198A024-AD4F-4ED3-AEB5-2EF7E2FFC24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a:extLst>
                <a:ext uri="{FF2B5EF4-FFF2-40B4-BE49-F238E27FC236}">
                  <a16:creationId xmlns:a16="http://schemas.microsoft.com/office/drawing/2014/main" id="{5F5E3FF3-8848-482F-A4BB-74BA13A3348D}"/>
                </a:ext>
              </a:extLst>
            </p:cNvPr>
            <p:cNvCxnSpPr>
              <a:cxnSpLocks/>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B3903467-D446-466D-BB68-30D8587378A1}"/>
                </a:ext>
              </a:extLst>
            </p:cNvPr>
            <p:cNvCxnSpPr>
              <a:cxnSpLocks/>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a:extLst>
                <a:ext uri="{FF2B5EF4-FFF2-40B4-BE49-F238E27FC236}">
                  <a16:creationId xmlns:a16="http://schemas.microsoft.com/office/drawing/2014/main" id="{1D60BC83-A17D-4675-AC61-F331D505BBE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a:extLst>
                <a:ext uri="{FF2B5EF4-FFF2-40B4-BE49-F238E27FC236}">
                  <a16:creationId xmlns:a16="http://schemas.microsoft.com/office/drawing/2014/main" id="{EBDDAE6B-1B1A-4150-8EF6-6CCF0533C1F3}"/>
                </a:ext>
              </a:extLst>
            </p:cNvPr>
            <p:cNvCxnSpPr>
              <a:cxnSpLocks/>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A7A66A6D-9C9F-4674-915F-B1B1731409F3}"/>
                </a:ext>
              </a:extLst>
            </p:cNvPr>
            <p:cNvCxnSpPr>
              <a:cxnSpLocks/>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2936015-02CE-4462-B5BF-E3F6E19A897E}"/>
                </a:ext>
              </a:extLst>
            </p:cNvPr>
            <p:cNvCxnSpPr>
              <a:cxnSpLocks/>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51E4D2E-B015-4BD1-870D-E36CEC2ADB0D}"/>
                </a:ext>
              </a:extLst>
            </p:cNvPr>
            <p:cNvCxnSpPr>
              <a:cxnSpLocks/>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a:extLst>
                <a:ext uri="{FF2B5EF4-FFF2-40B4-BE49-F238E27FC236}">
                  <a16:creationId xmlns:a16="http://schemas.microsoft.com/office/drawing/2014/main" id="{74D27A8B-8228-4975-94EB-908B6260892E}"/>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95957489-9EDF-44CA-8471-37B1195688BE}"/>
                </a:ext>
              </a:extLst>
            </p:cNvPr>
            <p:cNvCxnSpPr>
              <a:cxnSpLocks/>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7B950646-9F93-4F73-9801-191066E643C3}"/>
                </a:ext>
              </a:extLst>
            </p:cNvPr>
            <p:cNvCxnSpPr>
              <a:cxnSpLocks/>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E0FE4ADE-08CB-409A-B7C5-3C0AA04B6698}"/>
                </a:ext>
              </a:extLst>
            </p:cNvPr>
            <p:cNvCxnSpPr>
              <a:cxnSpLocks/>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AADE9625-03BE-4779-97DF-E23F9DB47D77}"/>
                </a:ext>
              </a:extLst>
            </p:cNvPr>
            <p:cNvCxnSpPr>
              <a:cxnSpLocks/>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286A631-CCFF-4507-907D-0DD436B90B60}"/>
                </a:ext>
              </a:extLst>
            </p:cNvPr>
            <p:cNvCxnSpPr>
              <a:cxnSpLocks/>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AC6F06B5-7365-4709-9504-3B7BC024E347}"/>
                </a:ext>
              </a:extLst>
            </p:cNvPr>
            <p:cNvCxnSpPr>
              <a:cxnSpLocks/>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75786A9E-316F-4012-A125-F1F4D0533DCF}"/>
                </a:ext>
              </a:extLst>
            </p:cNvPr>
            <p:cNvCxnSpPr>
              <a:cxnSpLocks/>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71D0DA9B-47D4-4497-8052-846DDBFD844F}"/>
                </a:ext>
              </a:extLst>
            </p:cNvPr>
            <p:cNvCxnSpPr>
              <a:cxnSpLocks/>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B05A7A40-84A4-4833-B0A6-DBC8A66C6EA5}"/>
                </a:ext>
              </a:extLst>
            </p:cNvPr>
            <p:cNvCxnSpPr>
              <a:cxnSpLocks/>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2394A9E-28D2-465A-8607-D81F9F87C35C}"/>
                </a:ext>
              </a:extLst>
            </p:cNvPr>
            <p:cNvCxnSpPr>
              <a:cxnSpLocks/>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A5A7BAB-8CF4-47EC-AFB4-413954452E75}"/>
                </a:ext>
              </a:extLst>
            </p:cNvPr>
            <p:cNvCxnSpPr>
              <a:cxnSpLocks/>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3FE8D99-5BCF-437C-B9D6-FF1DF3EBEC5F}"/>
                </a:ext>
              </a:extLst>
            </p:cNvPr>
            <p:cNvCxnSpPr>
              <a:cxnSpLocks/>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1AC3CE58-ED52-42C4-A8DD-68C5BE4091F4}"/>
                </a:ext>
              </a:extLst>
            </p:cNvPr>
            <p:cNvCxnSpPr>
              <a:cxnSpLocks/>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53DE94E-36D7-477D-872A-3D0D03E70AAF}"/>
                </a:ext>
              </a:extLst>
            </p:cNvPr>
            <p:cNvCxnSpPr>
              <a:cxnSpLocks/>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D2C91B2-6F94-4004-8417-DB426FC29673}"/>
                </a:ext>
              </a:extLst>
            </p:cNvPr>
            <p:cNvCxnSpPr>
              <a:cxnSpLocks/>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C8050FDA-32DD-4AF0-BB11-5B8129C4BDA5}"/>
                </a:ext>
              </a:extLst>
            </p:cNvPr>
            <p:cNvCxnSpPr>
              <a:cxnSpLocks/>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id="{66581318-BA3B-44C0-94F8-E43172A6EA03}"/>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CBBA3F5-760F-4E15-A6AE-386B8A36AF2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A0C321F2-1BEB-4EA8-AEA4-64BF9BD4F220}"/>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a:extLst>
                <a:ext uri="{FF2B5EF4-FFF2-40B4-BE49-F238E27FC236}">
                  <a16:creationId xmlns:a16="http://schemas.microsoft.com/office/drawing/2014/main" id="{F7FAA5CA-27EA-4652-89CC-517C73FE9F2E}"/>
                </a:ext>
              </a:extLst>
            </p:cNvPr>
            <p:cNvCxnSpPr>
              <a:cxnSpLocks/>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C500C6D4-0F38-4F5E-A2AE-21E20CE66DB1}"/>
                </a:ext>
              </a:extLst>
            </p:cNvPr>
            <p:cNvCxnSpPr>
              <a:cxnSpLocks/>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13387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a:extLst>
              <a:ext uri="{FF2B5EF4-FFF2-40B4-BE49-F238E27FC236}">
                <a16:creationId xmlns:a16="http://schemas.microsoft.com/office/drawing/2014/main" id="{A62A4E05-D5EC-4D7B-ABD9-783098202487}"/>
              </a:ext>
            </a:extLst>
          </p:cNvPr>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27" name="Block Arc 1">
            <a:extLst>
              <a:ext uri="{FF2B5EF4-FFF2-40B4-BE49-F238E27FC236}">
                <a16:creationId xmlns:a16="http://schemas.microsoft.com/office/drawing/2014/main" id="{E9A8D7B4-3433-4BFA-9525-FD17C4D2B7B7}"/>
              </a:ext>
            </a:extLst>
          </p:cNvPr>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a:extLst>
              <a:ext uri="{FF2B5EF4-FFF2-40B4-BE49-F238E27FC236}">
                <a16:creationId xmlns:a16="http://schemas.microsoft.com/office/drawing/2014/main" id="{1D21E8CD-0062-46B8-B48F-BCBBA362EC1D}"/>
              </a:ext>
            </a:extLst>
          </p:cNvPr>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a:extLst>
              <a:ext uri="{FF2B5EF4-FFF2-40B4-BE49-F238E27FC236}">
                <a16:creationId xmlns:a16="http://schemas.microsoft.com/office/drawing/2014/main" id="{5E72CE5D-50AB-4E79-B094-8452C1CB1BC5}"/>
              </a:ext>
            </a:extLst>
          </p:cNvPr>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a:extLst>
              <a:ext uri="{FF2B5EF4-FFF2-40B4-BE49-F238E27FC236}">
                <a16:creationId xmlns:a16="http://schemas.microsoft.com/office/drawing/2014/main" id="{2E091664-DD03-46FE-8304-18866EBB8D12}"/>
              </a:ext>
            </a:extLst>
          </p:cNvPr>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a:extLst>
              <a:ext uri="{FF2B5EF4-FFF2-40B4-BE49-F238E27FC236}">
                <a16:creationId xmlns:a16="http://schemas.microsoft.com/office/drawing/2014/main" id="{B76B9D93-713A-40ED-94C2-DA91F74E3A74}"/>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a:extLst>
                <a:ext uri="{FF2B5EF4-FFF2-40B4-BE49-F238E27FC236}">
                  <a16:creationId xmlns:a16="http://schemas.microsoft.com/office/drawing/2014/main" id="{13574BBA-5A6F-462E-84AF-A8DF244C614D}"/>
                </a:ext>
              </a:extLst>
            </p:cNvPr>
            <p:cNvCxnSpPr>
              <a:cxnSpLocks/>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9955CD-7999-439E-B931-6DC0A2B2B81A}"/>
                </a:ext>
              </a:extLst>
            </p:cNvPr>
            <p:cNvCxnSpPr>
              <a:cxnSpLocks/>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BEE600-DA29-4A28-B66C-AD1D4D274F59}"/>
                </a:ext>
              </a:extLst>
            </p:cNvPr>
            <p:cNvCxnSpPr>
              <a:cxnSpLocks/>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F3060E4-9EF5-4D4B-82F6-C73611F4A04F}"/>
                </a:ext>
              </a:extLst>
            </p:cNvPr>
            <p:cNvCxnSpPr>
              <a:cxnSpLocks/>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E8DD59-DC59-4F25-A7B1-3D1AA5364A64}"/>
                </a:ext>
              </a:extLst>
            </p:cNvPr>
            <p:cNvCxnSpPr>
              <a:cxnSpLocks/>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5E4062-0ED4-42EC-B6E1-2B9E4C299057}"/>
                </a:ext>
              </a:extLst>
            </p:cNvPr>
            <p:cNvCxnSpPr>
              <a:cxnSpLocks/>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7894C4-AB88-4C4F-8B46-077785446A4B}"/>
                </a:ext>
              </a:extLst>
            </p:cNvPr>
            <p:cNvCxnSpPr>
              <a:cxnSpLocks/>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7020EC-C83B-4EBA-B805-05EEE55C5CFD}"/>
                </a:ext>
              </a:extLst>
            </p:cNvPr>
            <p:cNvCxnSpPr>
              <a:cxnSpLocks/>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E5422B-4F4E-4EF3-BF30-09F502B270D9}"/>
                </a:ext>
              </a:extLst>
            </p:cNvPr>
            <p:cNvCxnSpPr>
              <a:cxnSpLocks/>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35FCD9-2CBD-49BC-9D2D-2EDB1CC52A90}"/>
                </a:ext>
              </a:extLst>
            </p:cNvPr>
            <p:cNvCxnSpPr>
              <a:cxnSpLocks/>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13C5B-01C6-49EE-93D1-16BC8D9FC54D}"/>
                </a:ext>
              </a:extLst>
            </p:cNvPr>
            <p:cNvCxnSpPr>
              <a:cxnSpLocks/>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55FB29-6C54-4F71-8EF8-7A7410EB19C0}"/>
                </a:ext>
              </a:extLst>
            </p:cNvPr>
            <p:cNvCxnSpPr>
              <a:cxnSpLocks/>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CBECF4-2792-4CFF-9B3B-9716A9662325}"/>
                </a:ext>
              </a:extLst>
            </p:cNvPr>
            <p:cNvCxnSpPr>
              <a:cxnSpLocks/>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BC205A-F7BB-4D27-9073-2A4A32BBFB50}"/>
                </a:ext>
              </a:extLst>
            </p:cNvPr>
            <p:cNvCxnSpPr>
              <a:cxnSpLocks/>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0651C2-9CC5-49E7-B573-F8483E188ABF}"/>
                </a:ext>
              </a:extLst>
            </p:cNvPr>
            <p:cNvCxnSpPr>
              <a:cxnSpLocks/>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4B7C26-C6F8-4579-ADB3-57064DC524E4}"/>
                </a:ext>
              </a:extLst>
            </p:cNvPr>
            <p:cNvCxnSpPr>
              <a:cxnSpLocks/>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5A2ECA-6465-49DD-9CA4-2307CEA42AA5}"/>
                </a:ext>
              </a:extLst>
            </p:cNvPr>
            <p:cNvCxnSpPr>
              <a:cxnSpLocks/>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32A994-F3AE-40FB-BC10-6AC29DB2C531}"/>
                </a:ext>
              </a:extLst>
            </p:cNvPr>
            <p:cNvCxnSpPr>
              <a:cxnSpLocks/>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CFD37F-36BC-4F32-9C7C-A2376C8AA42F}"/>
                </a:ext>
              </a:extLst>
            </p:cNvPr>
            <p:cNvCxnSpPr>
              <a:cxnSpLocks/>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3D917-5D0C-4426-8EEB-C5BAD8CCEE9F}"/>
                </a:ext>
              </a:extLst>
            </p:cNvPr>
            <p:cNvCxnSpPr>
              <a:cxnSpLocks/>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A0E6EB-88F3-4B1F-8863-E21BF94BD882}"/>
                </a:ext>
              </a:extLst>
            </p:cNvPr>
            <p:cNvCxnSpPr>
              <a:cxnSpLocks/>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624A79-CD9C-4A7D-9F15-B4A82D3B1AF7}"/>
                </a:ext>
              </a:extLst>
            </p:cNvPr>
            <p:cNvCxnSpPr>
              <a:cxnSpLocks/>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8C9FAF-9F51-4A35-BABD-BE3D30FB6548}"/>
                </a:ext>
              </a:extLst>
            </p:cNvPr>
            <p:cNvCxnSpPr>
              <a:cxnSpLocks/>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6834BC-6EA9-41D2-BD81-5E1318046679}"/>
                </a:ext>
              </a:extLst>
            </p:cNvPr>
            <p:cNvCxnSpPr>
              <a:cxnSpLocks/>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333035-BBE0-41C0-B841-EE4679A93618}"/>
                </a:ext>
              </a:extLst>
            </p:cNvPr>
            <p:cNvCxnSpPr>
              <a:cxnSpLocks/>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9A0FBC-7CFF-4AFA-ADC2-70A883BBAB52}"/>
                </a:ext>
              </a:extLst>
            </p:cNvPr>
            <p:cNvCxnSpPr>
              <a:cxnSpLocks/>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4B84F3-447D-4B3E-AEEF-81177D4289CC}"/>
                </a:ext>
              </a:extLst>
            </p:cNvPr>
            <p:cNvCxnSpPr>
              <a:cxnSpLocks/>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18F212-7F6A-41E4-8AF8-7BFDA2D561E0}"/>
                </a:ext>
              </a:extLst>
            </p:cNvPr>
            <p:cNvCxnSpPr>
              <a:cxnSpLocks/>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E98D6B3-4767-4E65-80F5-5805E7D0D088}"/>
                </a:ext>
              </a:extLst>
            </p:cNvPr>
            <p:cNvCxnSpPr>
              <a:cxnSpLocks/>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54EE6A-8715-4615-8EE4-C3F183ECB7F6}"/>
                </a:ext>
              </a:extLst>
            </p:cNvPr>
            <p:cNvCxnSpPr>
              <a:cxnSpLocks/>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47ACAD-79CA-4181-A603-B3F3A3C56972}"/>
                </a:ext>
              </a:extLst>
            </p:cNvPr>
            <p:cNvCxnSpPr>
              <a:cxnSpLocks/>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D21E65-A33D-4B82-8F6D-5E57631945F5}"/>
                </a:ext>
              </a:extLst>
            </p:cNvPr>
            <p:cNvCxnSpPr>
              <a:cxnSpLocks/>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5BBB2A-AADA-4A12-AFEF-C304AEBA3955}"/>
                </a:ext>
              </a:extLst>
            </p:cNvPr>
            <p:cNvCxnSpPr>
              <a:cxnSpLocks/>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BE11C2-43D1-48CE-B701-2B22922EC4B2}"/>
                </a:ext>
              </a:extLst>
            </p:cNvPr>
            <p:cNvCxnSpPr>
              <a:cxnSpLocks/>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500EBD-A961-40B0-A633-D663B266CDD9}"/>
                </a:ext>
              </a:extLst>
            </p:cNvPr>
            <p:cNvCxnSpPr>
              <a:cxnSpLocks/>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649136-82AD-404A-AC08-D5DA5B8ADA26}"/>
                </a:ext>
              </a:extLst>
            </p:cNvPr>
            <p:cNvCxnSpPr>
              <a:cxnSpLocks/>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6D3833-79A9-4D05-94EA-2A1FBD47D6FD}"/>
                </a:ext>
              </a:extLst>
            </p:cNvPr>
            <p:cNvCxnSpPr>
              <a:cxnSpLocks/>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4F01212-BB44-4345-AFB8-784C37C091F0}"/>
                </a:ext>
              </a:extLst>
            </p:cNvPr>
            <p:cNvCxnSpPr>
              <a:cxnSpLocks/>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22C632-F251-47BF-A47C-BB32F238E49E}"/>
                </a:ext>
              </a:extLst>
            </p:cNvPr>
            <p:cNvCxnSpPr>
              <a:cxnSpLocks/>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E6CA4A-B30D-4EB2-AA92-4A81F8C72FC0}"/>
                </a:ext>
              </a:extLst>
            </p:cNvPr>
            <p:cNvCxnSpPr>
              <a:cxnSpLocks/>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31386C-C4D0-4EFC-A276-443457DE9BC7}"/>
                </a:ext>
              </a:extLst>
            </p:cNvPr>
            <p:cNvCxnSpPr>
              <a:cxnSpLocks/>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EDD08E5-161D-44C4-8CC7-16C83B54B9FF}"/>
                </a:ext>
              </a:extLst>
            </p:cNvPr>
            <p:cNvCxnSpPr>
              <a:cxnSpLocks/>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B52D6B-BBC9-4049-89CF-F4BE3BA82C6D}"/>
                </a:ext>
              </a:extLst>
            </p:cNvPr>
            <p:cNvCxnSpPr>
              <a:cxnSpLocks/>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62766DD-0278-45E7-A418-B00CA9E0B0F0}"/>
                </a:ext>
              </a:extLst>
            </p:cNvPr>
            <p:cNvCxnSpPr>
              <a:cxnSpLocks/>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86ABA7-90CC-43B3-98A4-3A70F3E7CA90}"/>
                </a:ext>
              </a:extLst>
            </p:cNvPr>
            <p:cNvCxnSpPr>
              <a:cxnSpLocks/>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AE8F31-35EA-4950-B29E-54DD0424CBC0}"/>
                </a:ext>
              </a:extLst>
            </p:cNvPr>
            <p:cNvCxnSpPr>
              <a:cxnSpLocks/>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14F2F86-5A3C-4FF9-9A2A-894802E84D80}"/>
                </a:ext>
              </a:extLst>
            </p:cNvPr>
            <p:cNvCxnSpPr>
              <a:cxnSpLocks/>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8069052-1C62-41CF-B742-38B248C22B05}"/>
                </a:ext>
              </a:extLst>
            </p:cNvPr>
            <p:cNvCxnSpPr>
              <a:cxnSpLocks/>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A779B7-6A8E-4BE6-AEBA-83918EB4AAE8}"/>
                </a:ext>
              </a:extLst>
            </p:cNvPr>
            <p:cNvCxnSpPr>
              <a:cxnSpLocks/>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FC02040-715C-43BA-A35A-208E1F2B8A2C}"/>
                </a:ext>
              </a:extLst>
            </p:cNvPr>
            <p:cNvCxnSpPr>
              <a:cxnSpLocks/>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CE08A8-26F3-4B85-A77B-EA864F861BA3}"/>
                </a:ext>
              </a:extLst>
            </p:cNvPr>
            <p:cNvCxnSpPr>
              <a:cxnSpLocks/>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9A2894-59FE-4627-B09B-11B416578DD5}"/>
                </a:ext>
              </a:extLst>
            </p:cNvPr>
            <p:cNvCxnSpPr>
              <a:cxnSpLocks/>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461EA5-AABA-4AFD-A86B-586B4C950946}"/>
                </a:ext>
              </a:extLst>
            </p:cNvPr>
            <p:cNvCxnSpPr>
              <a:cxnSpLocks/>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7018BEF-3309-4641-BC3C-0B00F6442855}"/>
                </a:ext>
              </a:extLst>
            </p:cNvPr>
            <p:cNvCxnSpPr>
              <a:cxnSpLocks/>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7694E94-CDB6-42E5-9499-FE75FA476E90}"/>
                </a:ext>
              </a:extLst>
            </p:cNvPr>
            <p:cNvCxnSpPr>
              <a:cxnSpLocks/>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A24D912-578C-4BD9-BD77-68A17AC92C3E}"/>
                </a:ext>
              </a:extLst>
            </p:cNvPr>
            <p:cNvCxnSpPr>
              <a:cxnSpLocks/>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B2DC65-AD4F-42B3-A1B3-E9C6AC8A7EB0}"/>
                </a:ext>
              </a:extLst>
            </p:cNvPr>
            <p:cNvCxnSpPr>
              <a:cxnSpLocks/>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77A3B55-7C38-4976-AAE3-1E728660165E}"/>
                </a:ext>
              </a:extLst>
            </p:cNvPr>
            <p:cNvCxnSpPr>
              <a:cxnSpLocks/>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8143AC7-756F-476F-B343-8DE46FBFC98A}"/>
                </a:ext>
              </a:extLst>
            </p:cNvPr>
            <p:cNvCxnSpPr>
              <a:cxnSpLocks/>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1F9E6FC-94A3-496B-AB95-5F81DDDE8FAA}"/>
                </a:ext>
              </a:extLst>
            </p:cNvPr>
            <p:cNvCxnSpPr>
              <a:cxnSpLocks/>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35CA9-DD50-422B-85CE-0C086FC9CC30}"/>
                </a:ext>
              </a:extLst>
            </p:cNvPr>
            <p:cNvCxnSpPr>
              <a:cxnSpLocks/>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85D7DB4-53E1-47E9-9324-650B2BB0C880}"/>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9E2C89-EF9A-4227-98A5-54E426329A83}"/>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3C40CCB-1D64-419D-BA2D-E718BD22A87E}"/>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88C3687-EB51-43A0-A744-36177DDFF44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04BA939-B0DD-4F21-B346-D46861FC32C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FA3DB31-8773-49EC-B2C8-EDD982D86D5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860734D-F81E-491D-A36C-7B75D5983484}"/>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1219A5C-7EDF-485B-A662-3011F28830F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0D2140B-3417-4B56-89A8-6F81ED0FFBD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AB29AED-F835-48E8-A9C2-F223B3B8FD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F33854B-D1D4-4F8A-BACF-2031148326B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2592367-450E-4D51-8BA9-F86A1A3CEC5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36B3983-C1EA-451B-BB22-41EAA60C49C2}"/>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E1CB12A-0AE3-4281-95AC-3B8FA027C130}"/>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9045CD3-09B2-4E9E-86B4-3BB4DDDBB852}"/>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F841AED-9DB7-43A1-85AF-A19C1B7BD64B}"/>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2A0DD65-4FF5-4C15-9BC2-2946F57370D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BC5438-5B97-4E01-BBD0-3D932CC60CE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F50743A-08C6-492E-BFEB-68FEC2B6A5A5}"/>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D087C55-710F-4512-BDE0-98201858499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C9C201F-48E4-4BE4-BE7D-7B78E27E2641}"/>
                </a:ext>
              </a:extLst>
            </p:cNvPr>
            <p:cNvCxnSpPr>
              <a:cxnSpLocks/>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A215683-3F41-4989-A91B-86482CAF52C9}"/>
                </a:ext>
              </a:extLst>
            </p:cNvPr>
            <p:cNvCxnSpPr>
              <a:cxnSpLocks/>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9A20A5AC-7B72-46B4-9A02-5A59E89A45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AC034E5-3045-4C72-A245-51A7D7606B36}"/>
                </a:ext>
              </a:extLst>
            </p:cNvPr>
            <p:cNvCxnSpPr>
              <a:cxnSpLocks/>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B4D5B8C-FCAE-4D66-A6B3-791D4787E79E}"/>
                </a:ext>
              </a:extLst>
            </p:cNvPr>
            <p:cNvCxnSpPr>
              <a:cxnSpLocks/>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A1782CB-DF33-44B9-BED1-41E48F248A50}"/>
                </a:ext>
              </a:extLst>
            </p:cNvPr>
            <p:cNvCxnSpPr>
              <a:cxnSpLocks/>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37FBA88-9688-45F0-B04D-222EDBF843CF}"/>
                </a:ext>
              </a:extLst>
            </p:cNvPr>
            <p:cNvCxnSpPr>
              <a:cxnSpLocks/>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a:extLst>
                <a:ext uri="{FF2B5EF4-FFF2-40B4-BE49-F238E27FC236}">
                  <a16:creationId xmlns:a16="http://schemas.microsoft.com/office/drawing/2014/main" id="{8F50A8FD-DA90-487E-A4B2-9EF9C90693E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a:extLst>
                <a:ext uri="{FF2B5EF4-FFF2-40B4-BE49-F238E27FC236}">
                  <a16:creationId xmlns:a16="http://schemas.microsoft.com/office/drawing/2014/main" id="{8A478409-4933-4289-8478-209580633B34}"/>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F32554CF-827E-44A7-BED4-3A73C3692EEB}"/>
                </a:ext>
              </a:extLst>
            </p:cNvPr>
            <p:cNvCxnSpPr>
              <a:cxnSpLocks/>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981A961-FB45-43D9-AC17-3BFF0259559E}"/>
                </a:ext>
              </a:extLst>
            </p:cNvPr>
            <p:cNvCxnSpPr>
              <a:cxnSpLocks/>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959F54-9DCF-4339-8E7B-865CEC1E414D}"/>
                </a:ext>
              </a:extLst>
            </p:cNvPr>
            <p:cNvCxnSpPr>
              <a:cxnSpLocks/>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DC7BEE1-C67E-4F94-8D82-4F10366BB570}"/>
                </a:ext>
              </a:extLst>
            </p:cNvPr>
            <p:cNvCxnSpPr>
              <a:cxnSpLocks/>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6DB28D-DB75-40C7-A319-98F6F3CEDB47}"/>
                </a:ext>
              </a:extLst>
            </p:cNvPr>
            <p:cNvCxnSpPr>
              <a:cxnSpLocks/>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99718EA-2547-47A1-8E3B-EAE8E1BFFC55}"/>
                </a:ext>
              </a:extLst>
            </p:cNvPr>
            <p:cNvCxnSpPr>
              <a:cxnSpLocks/>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FFD2241-A284-449E-9453-D2FB90D201FF}"/>
                </a:ext>
              </a:extLst>
            </p:cNvPr>
            <p:cNvCxnSpPr>
              <a:cxnSpLocks/>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EB8ED5C-95A0-4123-A833-9086F3E289D2}"/>
                </a:ext>
              </a:extLst>
            </p:cNvPr>
            <p:cNvCxnSpPr>
              <a:cxnSpLocks/>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E50F5B-905F-4F19-BC69-3DCB2B371F51}"/>
                </a:ext>
              </a:extLst>
            </p:cNvPr>
            <p:cNvCxnSpPr>
              <a:cxnSpLocks/>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C9AB95-C9BE-4BA5-B255-CC96D46EFD82}"/>
                </a:ext>
              </a:extLst>
            </p:cNvPr>
            <p:cNvCxnSpPr>
              <a:cxnSpLocks/>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119CD90-6434-4BAC-92DF-40CC638D290E}"/>
                </a:ext>
              </a:extLst>
            </p:cNvPr>
            <p:cNvCxnSpPr>
              <a:cxnSpLocks/>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96FFE7C-23EA-4CB4-B29E-3873AE2CB4EE}"/>
                </a:ext>
              </a:extLst>
            </p:cNvPr>
            <p:cNvCxnSpPr>
              <a:cxnSpLocks/>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1E1FC14-5B30-4C97-81DC-E37AC9430126}"/>
                </a:ext>
              </a:extLst>
            </p:cNvPr>
            <p:cNvCxnSpPr>
              <a:cxnSpLocks/>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00D45EF-2ABB-4374-AC35-E7E66C802956}"/>
                </a:ext>
              </a:extLst>
            </p:cNvPr>
            <p:cNvCxnSpPr>
              <a:cxnSpLocks/>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848D5E-4B86-4365-BE40-C1E9C605BEA8}"/>
                </a:ext>
              </a:extLst>
            </p:cNvPr>
            <p:cNvCxnSpPr>
              <a:cxnSpLocks/>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CC3D79E-2A0F-4132-B214-2BFC8EBEA6A4}"/>
                </a:ext>
              </a:extLst>
            </p:cNvPr>
            <p:cNvCxnSpPr>
              <a:cxnSpLocks/>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E95C72C-5DC8-4E44-A04C-60712F8C29DC}"/>
                </a:ext>
              </a:extLst>
            </p:cNvPr>
            <p:cNvCxnSpPr>
              <a:cxnSpLocks/>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0AA27BD-5A10-4370-9E99-C431FB7BBF06}"/>
                </a:ext>
              </a:extLst>
            </p:cNvPr>
            <p:cNvCxnSpPr>
              <a:cxnSpLocks/>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DC9D52B-2BA9-4D4C-94AE-9EBCC9E9F897}"/>
                </a:ext>
              </a:extLst>
            </p:cNvPr>
            <p:cNvCxnSpPr>
              <a:cxnSpLocks/>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8EDE77A-C599-4B0B-9DE4-E75C7B7CBD3D}"/>
                </a:ext>
              </a:extLst>
            </p:cNvPr>
            <p:cNvCxnSpPr>
              <a:cxnSpLocks/>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30CBD17-90A0-47FF-899E-E5DF5E52088F}"/>
                </a:ext>
              </a:extLst>
            </p:cNvPr>
            <p:cNvCxnSpPr>
              <a:cxnSpLocks/>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E9176D4-CAAC-41BF-983F-15BC6B23AA2E}"/>
                </a:ext>
              </a:extLst>
            </p:cNvPr>
            <p:cNvCxnSpPr>
              <a:cxnSpLocks/>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0B49AC8-ADAF-4426-A6ED-F73D10B73FBB}"/>
                </a:ext>
              </a:extLst>
            </p:cNvPr>
            <p:cNvCxnSpPr>
              <a:cxnSpLocks/>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D6F00E1-FD8C-4BEE-98A5-4DD1DB590F44}"/>
                </a:ext>
              </a:extLst>
            </p:cNvPr>
            <p:cNvCxnSpPr>
              <a:cxnSpLocks/>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924D97-EE7C-498D-8A80-9C5F7E381C8E}"/>
                </a:ext>
              </a:extLst>
            </p:cNvPr>
            <p:cNvCxnSpPr>
              <a:cxnSpLocks/>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C4D91EB-0829-4AD1-9BBC-2414E9D0E0AC}"/>
                </a:ext>
              </a:extLst>
            </p:cNvPr>
            <p:cNvCxnSpPr>
              <a:cxnSpLocks/>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63C3E4E-4E4C-4BB9-B5F5-4D72B15F7F2A}"/>
                </a:ext>
              </a:extLst>
            </p:cNvPr>
            <p:cNvCxnSpPr>
              <a:cxnSpLocks/>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7589E6F-B89F-4A9B-B756-ED8A5C4A8C63}"/>
                </a:ext>
              </a:extLst>
            </p:cNvPr>
            <p:cNvCxnSpPr>
              <a:cxnSpLocks/>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E0C98F-2AB1-4E89-83EE-A6B8FA60DF09}"/>
                </a:ext>
              </a:extLst>
            </p:cNvPr>
            <p:cNvCxnSpPr>
              <a:cxnSpLocks/>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5D2FD08-59D7-4702-9576-A547AC7A8A62}"/>
                </a:ext>
              </a:extLst>
            </p:cNvPr>
            <p:cNvCxnSpPr>
              <a:cxnSpLocks/>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2B485EF-8E8D-4479-B819-883453BE241F}"/>
                </a:ext>
              </a:extLst>
            </p:cNvPr>
            <p:cNvCxnSpPr>
              <a:cxnSpLocks/>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D99830A-0B6B-4B2B-BAAA-39DE8D1D04AA}"/>
                </a:ext>
              </a:extLst>
            </p:cNvPr>
            <p:cNvCxnSpPr>
              <a:cxnSpLocks/>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AC6728F-DB31-4983-BE32-4D655323B5BC}"/>
                </a:ext>
              </a:extLst>
            </p:cNvPr>
            <p:cNvCxnSpPr>
              <a:cxnSpLocks/>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F9AA938-CC74-4616-B307-1DB70C79C3B9}"/>
                </a:ext>
              </a:extLst>
            </p:cNvPr>
            <p:cNvCxnSpPr>
              <a:cxnSpLocks/>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8E304A2-F5D5-4F29-ADF0-E9D4DA4817CE}"/>
                </a:ext>
              </a:extLst>
            </p:cNvPr>
            <p:cNvCxnSpPr>
              <a:cxnSpLocks/>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F8945B3-E7BA-46C4-9545-BCE95E5F9F09}"/>
                </a:ext>
              </a:extLst>
            </p:cNvPr>
            <p:cNvCxnSpPr>
              <a:cxnSpLocks/>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C635628-6EFD-441D-9972-6403B0D0FABE}"/>
                </a:ext>
              </a:extLst>
            </p:cNvPr>
            <p:cNvCxnSpPr>
              <a:cxnSpLocks/>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7AB171-7A32-46D2-9D9D-8AC2DA640438}"/>
                </a:ext>
              </a:extLst>
            </p:cNvPr>
            <p:cNvCxnSpPr>
              <a:cxnSpLocks/>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0594AE1-1E9E-4B6E-BC3A-379515A29636}"/>
                </a:ext>
              </a:extLst>
            </p:cNvPr>
            <p:cNvCxnSpPr>
              <a:cxnSpLocks/>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38D00EE-907C-4360-A607-9D263044EC4E}"/>
                </a:ext>
              </a:extLst>
            </p:cNvPr>
            <p:cNvCxnSpPr>
              <a:cxnSpLocks/>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8AAFF4-8353-4250-AD5B-E30008DA8C0F}"/>
                </a:ext>
              </a:extLst>
            </p:cNvPr>
            <p:cNvCxnSpPr>
              <a:cxnSpLocks/>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CB3F67A-EFD6-4A00-AF54-A54386887FA1}"/>
                </a:ext>
              </a:extLst>
            </p:cNvPr>
            <p:cNvCxnSpPr>
              <a:cxnSpLocks/>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4A4EB7-B993-4C1E-9512-FC11117D4DD3}"/>
                </a:ext>
              </a:extLst>
            </p:cNvPr>
            <p:cNvCxnSpPr>
              <a:cxnSpLocks/>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3AB111C-0728-44CB-99DA-BD5F465D17E4}"/>
                </a:ext>
              </a:extLst>
            </p:cNvPr>
            <p:cNvCxnSpPr>
              <a:cxnSpLocks/>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824AB1A-AF27-4AAC-A510-E835981EB35C}"/>
                </a:ext>
              </a:extLst>
            </p:cNvPr>
            <p:cNvCxnSpPr>
              <a:cxnSpLocks/>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B2A9CAE-D54C-4F99-BC89-2A47AC6F057A}"/>
                </a:ext>
              </a:extLst>
            </p:cNvPr>
            <p:cNvCxnSpPr>
              <a:cxnSpLocks/>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9C2A513-DA3C-4A76-9627-46F3EA1674F2}"/>
                </a:ext>
              </a:extLst>
            </p:cNvPr>
            <p:cNvCxnSpPr>
              <a:cxnSpLocks/>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B48AD31-8E77-4D83-9FF0-837B6A3CB825}"/>
                </a:ext>
              </a:extLst>
            </p:cNvPr>
            <p:cNvCxnSpPr>
              <a:cxnSpLocks/>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383FD2-934F-4979-BD40-681C7BCCDA81}"/>
                </a:ext>
              </a:extLst>
            </p:cNvPr>
            <p:cNvCxnSpPr>
              <a:cxnSpLocks/>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B60496-127B-4D07-B9D7-550F342723FD}"/>
                </a:ext>
              </a:extLst>
            </p:cNvPr>
            <p:cNvCxnSpPr>
              <a:cxnSpLocks/>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9043197-9393-4509-8DD1-E5C4512FD9BB}"/>
                </a:ext>
              </a:extLst>
            </p:cNvPr>
            <p:cNvCxnSpPr>
              <a:cxnSpLocks/>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B94D064-2104-45B7-8D56-6D27B6F5E7DF}"/>
                </a:ext>
              </a:extLst>
            </p:cNvPr>
            <p:cNvCxnSpPr>
              <a:cxnSpLocks/>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FE1DBC0C-7FF3-4C50-9A4A-B2C226B258D1}"/>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819E98D6-2855-4A42-AB3E-365BB54EB1D1}"/>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98912D-7A0B-4FFD-A177-A3B838E6A36A}"/>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8F576D9-EB15-40F7-97F7-51307DCA108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F0252DA-0578-484B-BA55-4C22D0C908D3}"/>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957B164-FF03-439C-999F-2D84D2789FE3}"/>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5CE014D8-4823-4B50-8CC4-98219946E67B}"/>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8BA855C5-6E64-472C-BC81-9D7A13A682F5}"/>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E1565B9-0D0F-49BE-A15D-F8EF68521E1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9C9F9A08-EC57-48F9-88FF-89C46D2D0FA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F63E34-B71A-4177-A92C-7E6C9FCC9BF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1608D259-83DB-492F-95A4-F7A165EA7A77}"/>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7AEE8C4-57AB-456F-985F-571138FED7AE}"/>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E94D409-F6CA-456B-87C3-CBD002709847}"/>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6D4EFF78-0E0F-4A48-BA14-038A3245C15A}"/>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4981ADC-C194-4F16-9E99-AA33E5E2F9D0}"/>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15C62939-53C6-4D13-828C-4B132C09497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a:extLst>
                <a:ext uri="{FF2B5EF4-FFF2-40B4-BE49-F238E27FC236}">
                  <a16:creationId xmlns:a16="http://schemas.microsoft.com/office/drawing/2014/main" id="{11A7B4C1-28C9-41EF-96AD-01DAED015DA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2C386063-0BC2-434C-8E3B-8C49E8AE4314}"/>
                </a:ext>
              </a:extLst>
            </p:cNvPr>
            <p:cNvCxnSpPr>
              <a:cxnSpLocks/>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9A57370-6220-4B9E-956C-42A672B35652}"/>
                </a:ext>
              </a:extLst>
            </p:cNvPr>
            <p:cNvCxnSpPr>
              <a:cxnSpLocks/>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0F7DC8C-D286-405D-BCD1-3B2980649D74}"/>
                </a:ext>
              </a:extLst>
            </p:cNvPr>
            <p:cNvCxnSpPr>
              <a:cxnSpLocks/>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BCFE525-2B87-4315-8BCB-8DAF19C732E7}"/>
                </a:ext>
              </a:extLst>
            </p:cNvPr>
            <p:cNvCxnSpPr>
              <a:cxnSpLocks/>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C6476B1-7DDE-4297-89A9-056A99F9D30A}"/>
                </a:ext>
              </a:extLst>
            </p:cNvPr>
            <p:cNvCxnSpPr>
              <a:cxnSpLocks/>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D3CD5FC-03C8-45D5-8309-4449E2DC8E7F}"/>
                </a:ext>
              </a:extLst>
            </p:cNvPr>
            <p:cNvCxnSpPr>
              <a:cxnSpLocks/>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1B08651-B039-4782-9DEA-F196FEDB7BC5}"/>
                </a:ext>
              </a:extLst>
            </p:cNvPr>
            <p:cNvCxnSpPr>
              <a:cxnSpLocks/>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CF1415B-B410-49A8-948A-A7A51B9072F0}"/>
                </a:ext>
              </a:extLst>
            </p:cNvPr>
            <p:cNvCxnSpPr>
              <a:cxnSpLocks/>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3E0C3E6-A235-471D-A1B3-591C622C5E5A}"/>
                </a:ext>
              </a:extLst>
            </p:cNvPr>
            <p:cNvCxnSpPr>
              <a:cxnSpLocks/>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131013C-402D-4E7E-AF11-8610E3A4E51B}"/>
                </a:ext>
              </a:extLst>
            </p:cNvPr>
            <p:cNvCxnSpPr>
              <a:cxnSpLocks/>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A4ADD74-65B5-4E5B-B584-0D4E631840A2}"/>
                </a:ext>
              </a:extLst>
            </p:cNvPr>
            <p:cNvCxnSpPr>
              <a:cxnSpLocks/>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B02ADA0-EDA9-4242-A237-2EB77593412A}"/>
                </a:ext>
              </a:extLst>
            </p:cNvPr>
            <p:cNvCxnSpPr>
              <a:cxnSpLocks/>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8FAA103-A03F-483B-A8C2-02D377F9478C}"/>
                </a:ext>
              </a:extLst>
            </p:cNvPr>
            <p:cNvCxnSpPr>
              <a:cxnSpLocks/>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9A155A8-9BA2-478B-BF3C-FDCBF42F2FCA}"/>
                </a:ext>
              </a:extLst>
            </p:cNvPr>
            <p:cNvCxnSpPr>
              <a:cxnSpLocks/>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3D96F16-826A-4CA1-9001-1C1A5FE7682E}"/>
                </a:ext>
              </a:extLst>
            </p:cNvPr>
            <p:cNvCxnSpPr>
              <a:cxnSpLocks/>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0A8AD3-D413-4513-8B78-6FCC483405F7}"/>
                </a:ext>
              </a:extLst>
            </p:cNvPr>
            <p:cNvCxnSpPr>
              <a:cxnSpLocks/>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5B2AAD1-0A07-40A8-81EB-C51DDFDFE59C}"/>
                </a:ext>
              </a:extLst>
            </p:cNvPr>
            <p:cNvCxnSpPr>
              <a:cxnSpLocks/>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4E31A65C-EDEC-42C4-9417-D67A62525378}"/>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8DDF3B5F-0610-4C1D-BC39-9972618B657E}"/>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1956FE60-41C8-4525-A6E1-A25A3B858D9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F89E9125-FCE6-45F6-889A-F4214FA6C97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C1A4CD43-1EB0-4505-AFE3-A0804CF99DED}"/>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0866670F-4A2D-4683-9CFD-68E415E11DBE}"/>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4702E5-52D2-43DD-B14F-D8D4F9A18C47}"/>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id="{754ED39E-C29A-4E22-929F-390D51657687}"/>
                </a:ext>
              </a:extLst>
            </p:cNvPr>
            <p:cNvCxnSpPr>
              <a:cxnSpLocks/>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7AB2D6A-D21C-45AD-B82B-7901F6629DBD}"/>
                </a:ext>
              </a:extLst>
            </p:cNvPr>
            <p:cNvCxnSpPr>
              <a:cxnSpLocks/>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5DF650AE-A324-4804-AAAD-E7CE834715AB}"/>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DA85335F-E68B-4FCF-973E-C68A71EB0A62}"/>
                </a:ext>
              </a:extLst>
            </p:cNvPr>
            <p:cNvCxnSpPr>
              <a:cxnSpLocks/>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CEA5CB2-482B-421A-8AE0-7A0BBB2F5661}"/>
                </a:ext>
              </a:extLst>
            </p:cNvPr>
            <p:cNvCxnSpPr>
              <a:cxnSpLocks/>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ADC1D77-B495-414C-94FB-E10EA33A0B54}"/>
                </a:ext>
              </a:extLst>
            </p:cNvPr>
            <p:cNvCxnSpPr>
              <a:cxnSpLocks/>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854D194-17AC-49AD-9A26-B23EA3008805}"/>
                </a:ext>
              </a:extLst>
            </p:cNvPr>
            <p:cNvCxnSpPr>
              <a:cxnSpLocks/>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a:extLst>
                <a:ext uri="{FF2B5EF4-FFF2-40B4-BE49-F238E27FC236}">
                  <a16:creationId xmlns:a16="http://schemas.microsoft.com/office/drawing/2014/main" id="{CA34B809-524B-4D3B-9F39-7AE4179609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8DF30D01-7B97-48EA-AD30-2BCB2ED9E72F}"/>
                </a:ext>
              </a:extLst>
            </p:cNvPr>
            <p:cNvCxnSpPr>
              <a:cxnSpLocks/>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D9AEE54-631C-4F71-BC5D-BE9FD5B00DAF}"/>
                </a:ext>
              </a:extLst>
            </p:cNvPr>
            <p:cNvCxnSpPr>
              <a:cxnSpLocks/>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C00A23A-2A57-481F-9F19-017D46E739EF}"/>
                </a:ext>
              </a:extLst>
            </p:cNvPr>
            <p:cNvCxnSpPr>
              <a:cxnSpLocks/>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92E2763-249A-40E7-9DD6-7131B5196B24}"/>
                </a:ext>
              </a:extLst>
            </p:cNvPr>
            <p:cNvCxnSpPr>
              <a:cxnSpLocks/>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13D546A-B38D-4DB1-B353-96DE0927BA0A}"/>
                </a:ext>
              </a:extLst>
            </p:cNvPr>
            <p:cNvCxnSpPr>
              <a:cxnSpLocks/>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F110F7D-356C-4B8A-A626-761925A8B9D3}"/>
                </a:ext>
              </a:extLst>
            </p:cNvPr>
            <p:cNvCxnSpPr>
              <a:cxnSpLocks/>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6A4A436-F633-43ED-A67A-6E008AE445F4}"/>
                </a:ext>
              </a:extLst>
            </p:cNvPr>
            <p:cNvCxnSpPr>
              <a:cxnSpLocks/>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970A69B-B0FF-49E7-AF8C-CDC55A3846FE}"/>
                </a:ext>
              </a:extLst>
            </p:cNvPr>
            <p:cNvCxnSpPr>
              <a:cxnSpLocks/>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165BDAF-BB77-4A59-886B-B54857AAB3D9}"/>
                </a:ext>
              </a:extLst>
            </p:cNvPr>
            <p:cNvCxnSpPr>
              <a:cxnSpLocks/>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B05A21C-4569-4482-8CF4-87314D2D4C37}"/>
                </a:ext>
              </a:extLst>
            </p:cNvPr>
            <p:cNvCxnSpPr>
              <a:cxnSpLocks/>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17D20A8-6B73-4115-8E58-81665266507D}"/>
                </a:ext>
              </a:extLst>
            </p:cNvPr>
            <p:cNvCxnSpPr>
              <a:cxnSpLocks/>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0B6502E-7684-460D-AB86-9F0E5167C03F}"/>
                </a:ext>
              </a:extLst>
            </p:cNvPr>
            <p:cNvCxnSpPr>
              <a:cxnSpLocks/>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A18729E-555C-4FDA-B3AA-4A04A2779A38}"/>
                </a:ext>
              </a:extLst>
            </p:cNvPr>
            <p:cNvCxnSpPr>
              <a:cxnSpLocks/>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4AF831C-6204-4D1B-8064-1F030951D66D}"/>
                </a:ext>
              </a:extLst>
            </p:cNvPr>
            <p:cNvCxnSpPr>
              <a:cxnSpLocks/>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D514801-3856-4ABA-BEAB-739730774461}"/>
                </a:ext>
              </a:extLst>
            </p:cNvPr>
            <p:cNvCxnSpPr>
              <a:cxnSpLocks/>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BF4AA65-C7D4-4A82-8ED3-1ADEFDD9D159}"/>
                </a:ext>
              </a:extLst>
            </p:cNvPr>
            <p:cNvCxnSpPr>
              <a:cxnSpLocks/>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id="{06DC0826-2E06-4367-BA4F-D6BB47448C56}"/>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272245F-B68B-4C8F-872E-D1382716775F}"/>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E03EFA70-43EA-4925-82A2-C7560E27FDC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a:extLst>
                <a:ext uri="{FF2B5EF4-FFF2-40B4-BE49-F238E27FC236}">
                  <a16:creationId xmlns:a16="http://schemas.microsoft.com/office/drawing/2014/main" id="{D1704DC9-A2FE-46DF-A33D-2C5B0B62822C}"/>
                </a:ext>
              </a:extLst>
            </p:cNvPr>
            <p:cNvCxnSpPr>
              <a:cxnSpLocks/>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4B7AD97-C8C7-4DBA-B251-B090D2591095}"/>
                </a:ext>
              </a:extLst>
            </p:cNvPr>
            <p:cNvCxnSpPr>
              <a:cxnSpLocks/>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Our Team LAYOUT</a:t>
            </a:r>
          </a:p>
        </p:txBody>
      </p:sp>
      <p:sp>
        <p:nvSpPr>
          <p:cNvPr id="223" name="Picture Placeholder 2">
            <a:extLst>
              <a:ext uri="{FF2B5EF4-FFF2-40B4-BE49-F238E27FC236}">
                <a16:creationId xmlns:a16="http://schemas.microsoft.com/office/drawing/2014/main" id="{A12E6587-F03D-4C57-AAFE-4763BFD9192E}"/>
              </a:ext>
            </a:extLst>
          </p:cNvPr>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4" name="Picture Placeholder 2">
            <a:extLst>
              <a:ext uri="{FF2B5EF4-FFF2-40B4-BE49-F238E27FC236}">
                <a16:creationId xmlns:a16="http://schemas.microsoft.com/office/drawing/2014/main" id="{A202D3EE-B2AB-497C-838C-AE327E69D39A}"/>
              </a:ext>
            </a:extLst>
          </p:cNvPr>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5" name="Picture Placeholder 2">
            <a:extLst>
              <a:ext uri="{FF2B5EF4-FFF2-40B4-BE49-F238E27FC236}">
                <a16:creationId xmlns:a16="http://schemas.microsoft.com/office/drawing/2014/main" id="{9DF5AD96-04D7-4C76-AF28-774C3C834F7B}"/>
              </a:ext>
            </a:extLst>
          </p:cNvPr>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6" name="Picture Placeholder 2">
            <a:extLst>
              <a:ext uri="{FF2B5EF4-FFF2-40B4-BE49-F238E27FC236}">
                <a16:creationId xmlns:a16="http://schemas.microsoft.com/office/drawing/2014/main" id="{3BC1DC84-BDCC-4285-BF2F-160995CFC167}"/>
              </a:ext>
            </a:extLst>
          </p:cNvPr>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942595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26471881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80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11064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5" r:id="rId19"/>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237611"/>
      </p:ext>
    </p:extLst>
  </p:cSld>
  <p:clrMap bg1="lt1" tx1="dk1" bg2="lt2" tx2="dk2" accent1="accent1" accent2="accent2" accent3="accent3" accent4="accent4" accent5="accent5" accent6="accent6" hlink="hlink" folHlink="folHlink"/>
  <p:sldLayoutIdLst>
    <p:sldLayoutId id="2147483684" r:id="rId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F5C01D5-E29A-426A-B207-D3ADFFE66E87}"/>
              </a:ext>
            </a:extLst>
          </p:cNvPr>
          <p:cNvPicPr>
            <a:picLocks noGrp="1" noChangeAspect="1"/>
          </p:cNvPicPr>
          <p:nvPr>
            <p:ph type="pic" sz="quarter" idx="43"/>
          </p:nvPr>
        </p:nvPicPr>
        <p:blipFill>
          <a:blip r:embed="rId2">
            <a:extLst>
              <a:ext uri="{28A0092B-C50C-407E-A947-70E740481C1C}">
                <a14:useLocalDpi xmlns:a14="http://schemas.microsoft.com/office/drawing/2010/main" val="0"/>
              </a:ext>
            </a:extLst>
          </a:blip>
          <a:srcRect t="2705" b="2705"/>
          <a:stretch>
            <a:fillRect/>
          </a:stretch>
        </p:blipFill>
        <p:spPr>
          <a:xfrm>
            <a:off x="6609330" y="1367023"/>
            <a:ext cx="4334608" cy="4335090"/>
          </a:xfrm>
        </p:spPr>
      </p:pic>
      <p:sp>
        <p:nvSpPr>
          <p:cNvPr id="7" name="Rectangle 6">
            <a:extLst>
              <a:ext uri="{FF2B5EF4-FFF2-40B4-BE49-F238E27FC236}">
                <a16:creationId xmlns:a16="http://schemas.microsoft.com/office/drawing/2014/main" id="{91BE1907-B863-4BD1-A43A-02FAFC61977A}"/>
              </a:ext>
            </a:extLst>
          </p:cNvPr>
          <p:cNvSpPr/>
          <p:nvPr/>
        </p:nvSpPr>
        <p:spPr>
          <a:xfrm>
            <a:off x="174775" y="1420567"/>
            <a:ext cx="6192722" cy="707886"/>
          </a:xfrm>
          <a:prstGeom prst="rect">
            <a:avLst/>
          </a:prstGeom>
          <a:noFill/>
        </p:spPr>
        <p:txBody>
          <a:bodyPr wrap="none" lIns="91440" tIns="45720" rIns="91440" bIns="45720">
            <a:spAutoFit/>
          </a:bodyPr>
          <a:lstStyle/>
          <a:p>
            <a:pPr algn="ctr"/>
            <a:r>
              <a:rPr lang="en-US" sz="4000" b="1">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rPr>
              <a:t>TÌM HIỂU VÀ XÂY DỰNG</a:t>
            </a:r>
          </a:p>
        </p:txBody>
      </p:sp>
      <p:sp>
        <p:nvSpPr>
          <p:cNvPr id="8" name="Rectangle 7">
            <a:extLst>
              <a:ext uri="{FF2B5EF4-FFF2-40B4-BE49-F238E27FC236}">
                <a16:creationId xmlns:a16="http://schemas.microsoft.com/office/drawing/2014/main" id="{B6A0E232-D976-4EDD-822D-98EE6F537F84}"/>
              </a:ext>
            </a:extLst>
          </p:cNvPr>
          <p:cNvSpPr/>
          <p:nvPr/>
        </p:nvSpPr>
        <p:spPr>
          <a:xfrm>
            <a:off x="1114655" y="2950913"/>
            <a:ext cx="5564344" cy="1323439"/>
          </a:xfrm>
          <a:prstGeom prst="rect">
            <a:avLst/>
          </a:prstGeom>
          <a:noFill/>
        </p:spPr>
        <p:txBody>
          <a:bodyPr wrap="none" lIns="91440" tIns="45720" rIns="91440" bIns="45720">
            <a:spAutoFit/>
          </a:bodyPr>
          <a:lstStyle/>
          <a:p>
            <a:pPr algn="ctr"/>
            <a:r>
              <a:rPr lang="en-US" sz="4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Hệ Thống Sổ Liên Lạc</a:t>
            </a:r>
          </a:p>
          <a:p>
            <a:pPr algn="ctr"/>
            <a:r>
              <a:rPr 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rPr>
              <a:t>			Điện Tử</a:t>
            </a:r>
          </a:p>
        </p:txBody>
      </p:sp>
      <p:sp>
        <p:nvSpPr>
          <p:cNvPr id="9" name="TextBox 8">
            <a:extLst>
              <a:ext uri="{FF2B5EF4-FFF2-40B4-BE49-F238E27FC236}">
                <a16:creationId xmlns:a16="http://schemas.microsoft.com/office/drawing/2014/main" id="{12D77F79-EA20-4D3F-B4B6-D34166DF658D}"/>
              </a:ext>
            </a:extLst>
          </p:cNvPr>
          <p:cNvSpPr txBox="1"/>
          <p:nvPr/>
        </p:nvSpPr>
        <p:spPr>
          <a:xfrm>
            <a:off x="8900086" y="6305005"/>
            <a:ext cx="3091552" cy="369332"/>
          </a:xfrm>
          <a:prstGeom prst="rect">
            <a:avLst/>
          </a:prstGeom>
          <a:noFill/>
        </p:spPr>
        <p:txBody>
          <a:bodyPr wrap="none" rtlCol="0">
            <a:spAutoFit/>
          </a:bodyPr>
          <a:lstStyle/>
          <a:p>
            <a:r>
              <a:rPr lang="en-US">
                <a:solidFill>
                  <a:schemeClr val="bg1"/>
                </a:solidFill>
              </a:rPr>
              <a:t>GVHD: TS Huỳnh Quốc Bảo</a:t>
            </a:r>
          </a:p>
        </p:txBody>
      </p:sp>
    </p:spTree>
    <p:extLst>
      <p:ext uri="{BB962C8B-B14F-4D97-AF65-F5344CB8AC3E}">
        <p14:creationId xmlns:p14="http://schemas.microsoft.com/office/powerpoint/2010/main" val="11622005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BC526-0773-47CF-8476-94D5BC775C0F}"/>
              </a:ext>
            </a:extLst>
          </p:cNvPr>
          <p:cNvSpPr/>
          <p:nvPr/>
        </p:nvSpPr>
        <p:spPr>
          <a:xfrm>
            <a:off x="1072028" y="2148729"/>
            <a:ext cx="10047943" cy="923330"/>
          </a:xfrm>
          <a:prstGeom prst="rect">
            <a:avLst/>
          </a:prstGeom>
          <a:noFill/>
        </p:spPr>
        <p:txBody>
          <a:bodyPr wrap="none" lIns="91440" tIns="45720" rIns="91440" bIns="45720">
            <a:spAutoFit/>
          </a:bodyPr>
          <a:lstStyle/>
          <a:p>
            <a:pPr algn="ctr"/>
            <a:r>
              <a:rPr lang="en-US" sz="5400" b="1" cap="none" spc="0">
                <a:ln w="12700">
                  <a:solidFill>
                    <a:schemeClr val="accent5"/>
                  </a:solidFill>
                  <a:prstDash val="solid"/>
                </a:ln>
                <a:pattFill prst="ltDnDiag">
                  <a:fgClr>
                    <a:schemeClr val="accent5">
                      <a:lumMod val="60000"/>
                      <a:lumOff val="40000"/>
                    </a:schemeClr>
                  </a:fgClr>
                  <a:bgClr>
                    <a:schemeClr val="bg1"/>
                  </a:bgClr>
                </a:pattFill>
                <a:effectLst/>
              </a:rPr>
              <a:t>Cám </a:t>
            </a:r>
            <a:r>
              <a:rPr lang="vi-VN" sz="5400" b="1" cap="none" spc="0">
                <a:ln w="12700">
                  <a:solidFill>
                    <a:schemeClr val="accent5"/>
                  </a:solidFill>
                  <a:prstDash val="solid"/>
                </a:ln>
                <a:pattFill prst="ltDnDiag">
                  <a:fgClr>
                    <a:schemeClr val="accent5">
                      <a:lumMod val="60000"/>
                      <a:lumOff val="40000"/>
                    </a:schemeClr>
                  </a:fgClr>
                  <a:bgClr>
                    <a:schemeClr val="bg1"/>
                  </a:bgClr>
                </a:pattFill>
                <a:effectLst/>
              </a:rPr>
              <a:t>Ơ</a:t>
            </a:r>
            <a:r>
              <a:rPr lang="en-US" sz="5400" b="1" cap="none" spc="0">
                <a:ln w="12700">
                  <a:solidFill>
                    <a:schemeClr val="accent5"/>
                  </a:solidFill>
                  <a:prstDash val="solid"/>
                </a:ln>
                <a:pattFill prst="ltDnDiag">
                  <a:fgClr>
                    <a:schemeClr val="accent5">
                      <a:lumMod val="60000"/>
                      <a:lumOff val="40000"/>
                    </a:schemeClr>
                  </a:fgClr>
                  <a:bgClr>
                    <a:schemeClr val="bg1"/>
                  </a:bgClr>
                </a:pattFill>
                <a:effectLst/>
              </a:rPr>
              <a:t>n Thầy Cô Đã Theo Dõi</a:t>
            </a:r>
          </a:p>
        </p:txBody>
      </p:sp>
      <p:sp>
        <p:nvSpPr>
          <p:cNvPr id="3" name="Rectangle 2">
            <a:extLst>
              <a:ext uri="{FF2B5EF4-FFF2-40B4-BE49-F238E27FC236}">
                <a16:creationId xmlns:a16="http://schemas.microsoft.com/office/drawing/2014/main" id="{1646A8D3-E3BA-43BA-A724-34DFFF25CA0D}"/>
              </a:ext>
            </a:extLst>
          </p:cNvPr>
          <p:cNvSpPr/>
          <p:nvPr/>
        </p:nvSpPr>
        <p:spPr>
          <a:xfrm>
            <a:off x="4484023" y="2967335"/>
            <a:ext cx="3223959"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END</a:t>
            </a:r>
          </a:p>
        </p:txBody>
      </p:sp>
    </p:spTree>
    <p:extLst>
      <p:ext uri="{BB962C8B-B14F-4D97-AF65-F5344CB8AC3E}">
        <p14:creationId xmlns:p14="http://schemas.microsoft.com/office/powerpoint/2010/main" val="7061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92183A-E4EE-4BAA-BFE4-73907B26A22A}"/>
              </a:ext>
            </a:extLst>
          </p:cNvPr>
          <p:cNvSpPr>
            <a:spLocks noGrp="1"/>
          </p:cNvSpPr>
          <p:nvPr>
            <p:ph type="body" sz="quarter" idx="10"/>
          </p:nvPr>
        </p:nvSpPr>
        <p:spPr>
          <a:xfrm>
            <a:off x="309401" y="1088446"/>
            <a:ext cx="11573197" cy="724247"/>
          </a:xfrm>
        </p:spPr>
        <p:txBody>
          <a:bodyPr/>
          <a:lstStyle/>
          <a:p>
            <a:r>
              <a:rPr lang="en-US"/>
              <a:t>Sinh Viên Thực Hiện</a:t>
            </a:r>
          </a:p>
        </p:txBody>
      </p:sp>
      <p:sp>
        <p:nvSpPr>
          <p:cNvPr id="4" name="TextBox 3">
            <a:extLst>
              <a:ext uri="{FF2B5EF4-FFF2-40B4-BE49-F238E27FC236}">
                <a16:creationId xmlns:a16="http://schemas.microsoft.com/office/drawing/2014/main" id="{05DE79F9-3CCC-497C-BB62-1FEE004C3EAA}"/>
              </a:ext>
            </a:extLst>
          </p:cNvPr>
          <p:cNvSpPr txBox="1"/>
          <p:nvPr/>
        </p:nvSpPr>
        <p:spPr>
          <a:xfrm>
            <a:off x="2378474" y="2725782"/>
            <a:ext cx="7435049" cy="2600199"/>
          </a:xfrm>
          <a:prstGeom prst="rect">
            <a:avLst/>
          </a:prstGeom>
          <a:noFill/>
        </p:spPr>
        <p:txBody>
          <a:bodyPr wrap="none" rtlCol="0">
            <a:spAutoFit/>
          </a:bodyPr>
          <a:lstStyle/>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Trần Lê Minh Hoàng - 1711061066 - 17DTHB2</a:t>
            </a:r>
          </a:p>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Vũ Hoàng Phong - 1711060251 - 17DTHA3</a:t>
            </a:r>
          </a:p>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Trần Xuân Trường - 1711061367 - 17DTHB2</a:t>
            </a:r>
          </a:p>
          <a:p>
            <a:pPr algn="ctr">
              <a:lnSpc>
                <a:spcPct val="150000"/>
              </a:lnSpc>
            </a:pPr>
            <a:endParaRPr lang="en-US" sz="28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4122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06ED5F-380C-4A65-BB06-1B2A0E72BFB1}"/>
              </a:ext>
            </a:extLst>
          </p:cNvPr>
          <p:cNvSpPr>
            <a:spLocks noGrp="1"/>
          </p:cNvSpPr>
          <p:nvPr>
            <p:ph type="body" sz="quarter" idx="10"/>
          </p:nvPr>
        </p:nvSpPr>
        <p:spPr/>
        <p:txBody>
          <a:bodyPr/>
          <a:lstStyle/>
          <a:p>
            <a:r>
              <a:rPr lang="en-US" b="1"/>
              <a:t>Nội Dung</a:t>
            </a:r>
          </a:p>
        </p:txBody>
      </p:sp>
      <p:sp>
        <p:nvSpPr>
          <p:cNvPr id="9" name="Oval 8">
            <a:extLst>
              <a:ext uri="{FF2B5EF4-FFF2-40B4-BE49-F238E27FC236}">
                <a16:creationId xmlns:a16="http://schemas.microsoft.com/office/drawing/2014/main" id="{52DEF553-0031-4C02-B446-08DC6DF40D46}"/>
              </a:ext>
            </a:extLst>
          </p:cNvPr>
          <p:cNvSpPr/>
          <p:nvPr/>
        </p:nvSpPr>
        <p:spPr>
          <a:xfrm>
            <a:off x="1071656"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Giới Thiệu</a:t>
            </a:r>
          </a:p>
        </p:txBody>
      </p:sp>
      <p:sp>
        <p:nvSpPr>
          <p:cNvPr id="10" name="Oval 9">
            <a:extLst>
              <a:ext uri="{FF2B5EF4-FFF2-40B4-BE49-F238E27FC236}">
                <a16:creationId xmlns:a16="http://schemas.microsoft.com/office/drawing/2014/main" id="{1A8776AD-5ED1-47C6-ABEB-9B873F3DEA01}"/>
              </a:ext>
            </a:extLst>
          </p:cNvPr>
          <p:cNvSpPr/>
          <p:nvPr/>
        </p:nvSpPr>
        <p:spPr>
          <a:xfrm>
            <a:off x="3749542"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Khảo Sát Phân Tích Hệ Thống</a:t>
            </a:r>
          </a:p>
        </p:txBody>
      </p:sp>
      <p:sp>
        <p:nvSpPr>
          <p:cNvPr id="11" name="Oval 10">
            <a:extLst>
              <a:ext uri="{FF2B5EF4-FFF2-40B4-BE49-F238E27FC236}">
                <a16:creationId xmlns:a16="http://schemas.microsoft.com/office/drawing/2014/main" id="{2EA00CCB-4892-491B-B6E0-A58A090FFA48}"/>
              </a:ext>
            </a:extLst>
          </p:cNvPr>
          <p:cNvSpPr/>
          <p:nvPr/>
        </p:nvSpPr>
        <p:spPr>
          <a:xfrm>
            <a:off x="6427428"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Các Mảng Hệ Thống</a:t>
            </a:r>
          </a:p>
        </p:txBody>
      </p:sp>
      <p:sp>
        <p:nvSpPr>
          <p:cNvPr id="12" name="Oval 11">
            <a:extLst>
              <a:ext uri="{FF2B5EF4-FFF2-40B4-BE49-F238E27FC236}">
                <a16:creationId xmlns:a16="http://schemas.microsoft.com/office/drawing/2014/main" id="{6B8A322C-F893-4E14-A3F4-512D744260AD}"/>
              </a:ext>
            </a:extLst>
          </p:cNvPr>
          <p:cNvSpPr/>
          <p:nvPr/>
        </p:nvSpPr>
        <p:spPr>
          <a:xfrm>
            <a:off x="9140345"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Demo</a:t>
            </a:r>
          </a:p>
        </p:txBody>
      </p:sp>
    </p:spTree>
    <p:extLst>
      <p:ext uri="{BB962C8B-B14F-4D97-AF65-F5344CB8AC3E}">
        <p14:creationId xmlns:p14="http://schemas.microsoft.com/office/powerpoint/2010/main" val="10486465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87DB378-1F1E-47B9-B60E-EE8E7A017BBB}"/>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Giới thiệu chung</a:t>
            </a:r>
            <a:endParaRPr lang="en-US"/>
          </a:p>
        </p:txBody>
      </p:sp>
      <p:sp>
        <p:nvSpPr>
          <p:cNvPr id="8" name="TextBox 7">
            <a:extLst>
              <a:ext uri="{FF2B5EF4-FFF2-40B4-BE49-F238E27FC236}">
                <a16:creationId xmlns:a16="http://schemas.microsoft.com/office/drawing/2014/main" id="{1AF35835-0546-4A55-BFA8-89CBF0F08687}"/>
              </a:ext>
            </a:extLst>
          </p:cNvPr>
          <p:cNvSpPr txBox="1"/>
          <p:nvPr/>
        </p:nvSpPr>
        <p:spPr>
          <a:xfrm>
            <a:off x="323529" y="1751987"/>
            <a:ext cx="11474024" cy="5106013"/>
          </a:xfrm>
          <a:prstGeom prst="rect">
            <a:avLst/>
          </a:prstGeom>
          <a:noFill/>
        </p:spPr>
        <p:txBody>
          <a:bodyPr wrap="square" rtlCol="0">
            <a:spAutoFit/>
          </a:bodyPr>
          <a:lstStyle/>
          <a:p>
            <a:pPr>
              <a:lnSpc>
                <a:spcPct val="90000"/>
              </a:lnSpc>
            </a:pPr>
            <a:r>
              <a:rPr lang="en-US" sz="2600" b="1">
                <a:solidFill>
                  <a:schemeClr val="bg1"/>
                </a:solidFill>
                <a:latin typeface="Times New Roman" pitchFamily="18" charset="0"/>
                <a:cs typeface="Times New Roman" pitchFamily="18" charset="0"/>
              </a:rPr>
              <a:t>Giới thiệu đề tài</a:t>
            </a:r>
            <a:r>
              <a:rPr lang="en-US" sz="3200" b="1">
                <a:solidFill>
                  <a:schemeClr val="bg1"/>
                </a:solidFill>
                <a:latin typeface="Times New Roman" pitchFamily="18" charset="0"/>
                <a:cs typeface="Times New Roman" pitchFamily="18" charset="0"/>
              </a:rPr>
              <a:t>:</a:t>
            </a:r>
          </a:p>
          <a:p>
            <a:pPr>
              <a:lnSpc>
                <a:spcPct val="90000"/>
              </a:lnSpc>
            </a:pPr>
            <a:endParaRPr lang="en-US" sz="3200" b="1">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Khoảng cách giữa nhà trường và phụ huynh luôn là mối quan tâm của cả nhà trường và cả phụ huynh</a:t>
            </a: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SỔ LIÊN LẠC ĐIỆN TỬ sẽ là cầu nối</a:t>
            </a:r>
            <a:r>
              <a:rPr lang="en-US" sz="2600">
                <a:solidFill>
                  <a:schemeClr val="bg1"/>
                </a:solidFill>
                <a:latin typeface="Times New Roman" pitchFamily="18" charset="0"/>
                <a:cs typeface="Times New Roman" pitchFamily="18" charset="0"/>
              </a:rPr>
              <a:t> </a:t>
            </a:r>
            <a:r>
              <a:rPr lang="vi-VN" sz="2600">
                <a:solidFill>
                  <a:schemeClr val="bg1"/>
                </a:solidFill>
                <a:latin typeface="Times New Roman" pitchFamily="18" charset="0"/>
                <a:cs typeface="Times New Roman" pitchFamily="18" charset="0"/>
              </a:rPr>
              <a:t>mối quan hệ giữa nhà trường và phụ huynh </a:t>
            </a:r>
            <a:r>
              <a:rPr lang="en-US" sz="2600">
                <a:solidFill>
                  <a:schemeClr val="bg1"/>
                </a:solidFill>
                <a:latin typeface="Times New Roman" pitchFamily="18" charset="0"/>
                <a:cs typeface="Times New Roman" pitchFamily="18" charset="0"/>
              </a:rPr>
              <a:t>học sinh</a:t>
            </a:r>
          </a:p>
          <a:p>
            <a:pPr marL="914400" lvl="1" indent="-457200">
              <a:lnSpc>
                <a:spcPct val="90000"/>
              </a:lnSpc>
              <a:buFont typeface="Wingdings" panose="05000000000000000000" pitchFamily="2" charset="2"/>
              <a:buChar char="Ø"/>
            </a:pP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Sổ liên lạc điện tử chính là biện pháp nâng cao chất lượng dạy và học, kết nối giữa gia đình và nhà trường và cung cấp nhiều tính năng quản lý rõ ràng, chính xác.</a:t>
            </a:r>
            <a:br>
              <a:rPr lang="en-US" sz="1600"/>
            </a:br>
            <a:endParaRPr lang="en-US" sz="1600"/>
          </a:p>
          <a:p>
            <a:pPr lvl="1">
              <a:lnSpc>
                <a:spcPct val="90000"/>
              </a:lnSpc>
            </a:pPr>
            <a:endParaRPr lang="en-US" sz="2800"/>
          </a:p>
          <a:p>
            <a:endParaRPr lang="en-US"/>
          </a:p>
        </p:txBody>
      </p:sp>
    </p:spTree>
    <p:extLst>
      <p:ext uri="{BB962C8B-B14F-4D97-AF65-F5344CB8AC3E}">
        <p14:creationId xmlns:p14="http://schemas.microsoft.com/office/powerpoint/2010/main" val="5584408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69ACBC0A-CA3A-4C92-8C3F-D42C41974AEE}"/>
              </a:ext>
            </a:extLst>
          </p:cNvPr>
          <p:cNvSpPr>
            <a:spLocks noGrp="1"/>
          </p:cNvSpPr>
          <p:nvPr>
            <p:ph type="body" sz="quarter" idx="10"/>
          </p:nvPr>
        </p:nvSpPr>
        <p:spPr>
          <a:xfrm>
            <a:off x="323529" y="339509"/>
            <a:ext cx="11573197" cy="724247"/>
          </a:xfrm>
        </p:spPr>
        <p:txBody>
          <a:bodyPr/>
          <a:lstStyle/>
          <a:p>
            <a:r>
              <a:rPr lang="en-US">
                <a:latin typeface="Times New Roman" panose="02020603050405020304" pitchFamily="18" charset="0"/>
                <a:cs typeface="Times New Roman" panose="02020603050405020304" pitchFamily="18" charset="0"/>
              </a:rPr>
              <a:t>Giới thiệu chung</a:t>
            </a:r>
            <a:endParaRPr lang="en-US"/>
          </a:p>
        </p:txBody>
      </p:sp>
      <p:sp>
        <p:nvSpPr>
          <p:cNvPr id="4" name="TextBox 3">
            <a:extLst>
              <a:ext uri="{FF2B5EF4-FFF2-40B4-BE49-F238E27FC236}">
                <a16:creationId xmlns:a16="http://schemas.microsoft.com/office/drawing/2014/main" id="{813E98B7-2C75-47C7-BBFC-70519A0DB726}"/>
              </a:ext>
            </a:extLst>
          </p:cNvPr>
          <p:cNvSpPr txBox="1"/>
          <p:nvPr/>
        </p:nvSpPr>
        <p:spPr>
          <a:xfrm>
            <a:off x="323529" y="1613487"/>
            <a:ext cx="11474024" cy="5244513"/>
          </a:xfrm>
          <a:prstGeom prst="rect">
            <a:avLst/>
          </a:prstGeom>
          <a:noFill/>
        </p:spPr>
        <p:txBody>
          <a:bodyPr wrap="square" rtlCol="0">
            <a:spAutoFit/>
          </a:bodyPr>
          <a:lstStyle/>
          <a:p>
            <a:pPr>
              <a:lnSpc>
                <a:spcPct val="90000"/>
              </a:lnSpc>
            </a:pPr>
            <a:r>
              <a:rPr lang="en-US" sz="2600" b="1">
                <a:solidFill>
                  <a:schemeClr val="bg1"/>
                </a:solidFill>
                <a:latin typeface="Times New Roman" panose="02020603050405020304" pitchFamily="18" charset="0"/>
                <a:cs typeface="Times New Roman" pitchFamily="18" charset="0"/>
              </a:rPr>
              <a:t>Giới thiệu đề tài</a:t>
            </a:r>
            <a:r>
              <a:rPr lang="en-US" sz="3200" b="1">
                <a:solidFill>
                  <a:schemeClr val="bg1"/>
                </a:solidFill>
                <a:latin typeface="Times New Roman" panose="02020603050405020304" pitchFamily="18" charset="0"/>
                <a:cs typeface="Times New Roman" pitchFamily="18" charset="0"/>
              </a:rPr>
              <a:t>:</a:t>
            </a:r>
          </a:p>
          <a:p>
            <a:pPr>
              <a:lnSpc>
                <a:spcPct val="90000"/>
              </a:lnSpc>
            </a:pPr>
            <a:endParaRPr lang="en-US" sz="3200" b="1">
              <a:solidFill>
                <a:schemeClr val="bg1"/>
              </a:solidFill>
              <a:latin typeface="Times New Roman" panose="02020603050405020304" pitchFamily="18" charset="0"/>
              <a:cs typeface="Times New Roman" pitchFamily="18" charset="0"/>
            </a:endParaRPr>
          </a:p>
          <a:p>
            <a:pPr eaLnBrk="0" hangingPunct="0">
              <a:buFont typeface="Wingdings" pitchFamily="2" charset="2"/>
              <a:buChar char="v"/>
            </a:pPr>
            <a:r>
              <a:rPr lang="en-US" sz="2600">
                <a:solidFill>
                  <a:schemeClr val="bg1"/>
                </a:solidFill>
                <a:latin typeface="Times New Roman" panose="02020603050405020304" pitchFamily="18" charset="0"/>
                <a:cs typeface="Times New Roman" pitchFamily="18" charset="0"/>
              </a:rPr>
              <a:t>Mục đích của đề tài</a:t>
            </a:r>
          </a:p>
          <a:p>
            <a:pPr eaLnBrk="0" hangingPunct="0">
              <a:buFont typeface="Wingdings" pitchFamily="2" charset="2"/>
              <a:buChar char="v"/>
            </a:pPr>
            <a:endParaRPr lang="en-US" sz="2600">
              <a:solidFill>
                <a:schemeClr val="bg1"/>
              </a:solidFill>
              <a:latin typeface="Times New Roman" panose="02020603050405020304"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anose="02020603050405020304" pitchFamily="18" charset="0"/>
                <a:cs typeface="Times New Roman" pitchFamily="18" charset="0"/>
              </a:rPr>
              <a:t> Tăng hiệu quả phối hợp giữa nhà trường và gia đình trong giáo dục </a:t>
            </a:r>
            <a:r>
              <a:rPr lang="en-US" sz="2600">
                <a:solidFill>
                  <a:schemeClr val="bg1"/>
                </a:solidFill>
                <a:latin typeface="Times New Roman" panose="02020603050405020304" pitchFamily="18" charset="0"/>
                <a:cs typeface="Times New Roman" pitchFamily="18" charset="0"/>
              </a:rPr>
              <a:t>sinh viên</a:t>
            </a:r>
          </a:p>
          <a:p>
            <a:pPr marL="914400" lvl="1" indent="-457200" eaLnBrk="0" hangingPunct="0">
              <a:buFont typeface="Wingdings" panose="05000000000000000000" pitchFamily="2" charset="2"/>
              <a:buChar char="Ø"/>
            </a:pPr>
            <a:endParaRPr lang="vi-VN" sz="260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itchFamily="18" charset="0"/>
                <a:cs typeface="Times New Roman" pitchFamily="18" charset="0"/>
              </a:rPr>
              <a:t>Cung cấp các thông tin cần thiết về học tập, sinh hoạt và các hoạt động khác của </a:t>
            </a:r>
            <a:r>
              <a:rPr lang="en-US" sz="2600">
                <a:solidFill>
                  <a:schemeClr val="bg1"/>
                </a:solidFill>
                <a:latin typeface="Times New Roman" panose="02020603050405020304" pitchFamily="18" charset="0"/>
                <a:cs typeface="Times New Roman" pitchFamily="18" charset="0"/>
              </a:rPr>
              <a:t>học sinh</a:t>
            </a:r>
          </a:p>
          <a:p>
            <a:pPr lvl="1" eaLnBrk="0" hangingPunct="0"/>
            <a:endParaRPr lang="vi-VN" sz="260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itchFamily="18" charset="0"/>
                <a:cs typeface="Times New Roman" pitchFamily="18" charset="0"/>
              </a:rPr>
              <a:t> Giúp phụ huynh</a:t>
            </a:r>
            <a:r>
              <a:rPr lang="en-US" sz="2600">
                <a:solidFill>
                  <a:schemeClr val="bg1"/>
                </a:solidFill>
                <a:latin typeface="Times New Roman" pitchFamily="18" charset="0"/>
                <a:cs typeface="Times New Roman" pitchFamily="18" charset="0"/>
              </a:rPr>
              <a:t> </a:t>
            </a:r>
            <a:r>
              <a:rPr lang="vi-VN" sz="2600">
                <a:solidFill>
                  <a:schemeClr val="bg1"/>
                </a:solidFill>
                <a:latin typeface="Times New Roman" pitchFamily="18" charset="0"/>
                <a:cs typeface="Times New Roman" pitchFamily="18" charset="0"/>
              </a:rPr>
              <a:t>nắm bắt được thông tin học tập, đạo đức của con em mình tại trường Nhanh chóng– Chính xác - Kịp thời.</a:t>
            </a:r>
          </a:p>
          <a:p>
            <a:pPr lvl="1">
              <a:lnSpc>
                <a:spcPct val="90000"/>
              </a:lnSpc>
            </a:pPr>
            <a:endParaRPr lang="en-US" sz="280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5388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71145-ADA8-4E68-B862-C660A6289839}"/>
              </a:ext>
            </a:extLst>
          </p:cNvPr>
          <p:cNvSpPr>
            <a:spLocks noGrp="1"/>
          </p:cNvSpPr>
          <p:nvPr>
            <p:ph type="body" sz="quarter" idx="10"/>
          </p:nvPr>
        </p:nvSpPr>
        <p:spPr>
          <a:xfrm>
            <a:off x="309401" y="426595"/>
            <a:ext cx="11573197" cy="724247"/>
          </a:xfrm>
        </p:spPr>
        <p:txBody>
          <a:bodyPr/>
          <a:lstStyle/>
          <a:p>
            <a:r>
              <a:rPr lang="en-US"/>
              <a:t> </a:t>
            </a:r>
            <a:r>
              <a:rPr lang="en-US">
                <a:latin typeface="Times New Roman" panose="02020603050405020304" pitchFamily="18" charset="0"/>
                <a:cs typeface="Times New Roman" panose="02020603050405020304" pitchFamily="18" charset="0"/>
              </a:rPr>
              <a:t>Khảo sát phân tích yêu cầu</a:t>
            </a:r>
            <a:endParaRPr lang="en-US"/>
          </a:p>
        </p:txBody>
      </p:sp>
      <p:sp>
        <p:nvSpPr>
          <p:cNvPr id="3" name="Rectangle 2">
            <a:extLst>
              <a:ext uri="{FF2B5EF4-FFF2-40B4-BE49-F238E27FC236}">
                <a16:creationId xmlns:a16="http://schemas.microsoft.com/office/drawing/2014/main" id="{647412FB-2D4C-490F-AE0F-EA1117FF92B2}"/>
              </a:ext>
            </a:extLst>
          </p:cNvPr>
          <p:cNvSpPr/>
          <p:nvPr/>
        </p:nvSpPr>
        <p:spPr>
          <a:xfrm>
            <a:off x="1884892" y="2247503"/>
            <a:ext cx="9410637" cy="3539430"/>
          </a:xfrm>
          <a:prstGeom prst="rect">
            <a:avLst/>
          </a:prstGeom>
        </p:spPr>
        <p:txBody>
          <a:bodyPr wrap="square">
            <a:spAutoFit/>
          </a:bodyPr>
          <a:lstStyle/>
          <a:p>
            <a:pPr marL="914400" lvl="1" indent="-457200" eaLnBrk="0" hangingPunct="0">
              <a:buFont typeface="Wingdings" panose="05000000000000000000" pitchFamily="2" charset="2"/>
              <a:buChar char="ü"/>
            </a:pPr>
            <a:r>
              <a:rPr lang="vi-VN" sz="2600" b="0">
                <a:solidFill>
                  <a:schemeClr val="bg1"/>
                </a:solidFill>
                <a:latin typeface="Times New Roman" pitchFamily="18" charset="0"/>
                <a:cs typeface="Times New Roman" pitchFamily="18" charset="0"/>
              </a:rPr>
              <a:t> </a:t>
            </a:r>
            <a:r>
              <a:rPr lang="en-US" sz="2600" b="0">
                <a:solidFill>
                  <a:schemeClr val="bg1"/>
                </a:solidFill>
                <a:latin typeface="Times New Roman" pitchFamily="18" charset="0"/>
                <a:cs typeface="Times New Roman" pitchFamily="18" charset="0"/>
              </a:rPr>
              <a:t>Các Ch</a:t>
            </a:r>
            <a:r>
              <a:rPr lang="en-US" sz="2600">
                <a:solidFill>
                  <a:schemeClr val="bg1"/>
                </a:solidFill>
                <a:latin typeface="Times New Roman" pitchFamily="18" charset="0"/>
                <a:cs typeface="Times New Roman" pitchFamily="18" charset="0"/>
              </a:rPr>
              <a:t>ức Năng C</a:t>
            </a:r>
            <a:r>
              <a:rPr lang="vi-VN" sz="2600">
                <a:solidFill>
                  <a:schemeClr val="bg1"/>
                </a:solidFill>
                <a:latin typeface="Times New Roman" pitchFamily="18" charset="0"/>
                <a:cs typeface="Times New Roman" pitchFamily="18" charset="0"/>
              </a:rPr>
              <a:t>ơ</a:t>
            </a:r>
            <a:r>
              <a:rPr lang="en-US" sz="2600">
                <a:solidFill>
                  <a:schemeClr val="bg1"/>
                </a:solidFill>
                <a:latin typeface="Times New Roman" pitchFamily="18" charset="0"/>
                <a:cs typeface="Times New Roman" pitchFamily="18" charset="0"/>
              </a:rPr>
              <a:t> Bản Của Sổ Liên Lạc</a:t>
            </a:r>
            <a:endParaRPr lang="en-US" sz="2600" b="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endParaRPr lang="vi-VN"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r>
              <a:rPr lang="vi-VN" sz="2600" b="0" dirty="0">
                <a:solidFill>
                  <a:schemeClr val="bg1"/>
                </a:solidFill>
                <a:latin typeface="Times New Roman" pitchFamily="18" charset="0"/>
                <a:cs typeface="Times New Roman" pitchFamily="18" charset="0"/>
              </a:rPr>
              <a:t> Gửi thông báo điểm, ý thức học tập </a:t>
            </a:r>
            <a:r>
              <a:rPr lang="vi-VN" sz="2600" b="0">
                <a:solidFill>
                  <a:schemeClr val="bg1"/>
                </a:solidFill>
                <a:latin typeface="Times New Roman" pitchFamily="18" charset="0"/>
                <a:cs typeface="Times New Roman" pitchFamily="18" charset="0"/>
              </a:rPr>
              <a:t>cho PH</a:t>
            </a:r>
            <a:r>
              <a:rPr lang="en-US" sz="2600" b="0">
                <a:solidFill>
                  <a:schemeClr val="bg1"/>
                </a:solidFill>
                <a:latin typeface="Times New Roman" pitchFamily="18" charset="0"/>
                <a:cs typeface="Times New Roman" pitchFamily="18" charset="0"/>
              </a:rPr>
              <a:t>HS</a:t>
            </a:r>
          </a:p>
          <a:p>
            <a:pPr marL="914400" lvl="1" indent="-457200" eaLnBrk="0" hangingPunct="0">
              <a:buFont typeface="Wingdings" panose="05000000000000000000" pitchFamily="2" charset="2"/>
              <a:buChar char="ü"/>
            </a:pPr>
            <a:endParaRPr lang="vi-VN"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r>
              <a:rPr lang="vi-VN" sz="2600" b="0" dirty="0">
                <a:solidFill>
                  <a:schemeClr val="bg1"/>
                </a:solidFill>
                <a:latin typeface="Times New Roman" pitchFamily="18" charset="0"/>
                <a:cs typeface="Times New Roman" pitchFamily="18" charset="0"/>
              </a:rPr>
              <a:t> Tra cứu điểm học tập, thông tin </a:t>
            </a:r>
            <a:r>
              <a:rPr lang="vi-VN" sz="2600" b="0">
                <a:solidFill>
                  <a:schemeClr val="bg1"/>
                </a:solidFill>
                <a:latin typeface="Times New Roman" pitchFamily="18" charset="0"/>
                <a:cs typeface="Times New Roman" pitchFamily="18" charset="0"/>
              </a:rPr>
              <a:t>của </a:t>
            </a:r>
            <a:r>
              <a:rPr lang="en-US" sz="2600">
                <a:solidFill>
                  <a:schemeClr val="bg1"/>
                </a:solidFill>
                <a:latin typeface="Times New Roman" pitchFamily="18" charset="0"/>
                <a:cs typeface="Times New Roman" pitchFamily="18" charset="0"/>
              </a:rPr>
              <a:t>HS</a:t>
            </a:r>
            <a:endParaRPr lang="en-US" sz="2600" b="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endParaRPr lang="vi-VN"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r>
              <a:rPr lang="en-US" sz="2600" b="0" dirty="0" err="1">
                <a:solidFill>
                  <a:schemeClr val="bg1"/>
                </a:solidFill>
                <a:latin typeface="Times New Roman" pitchFamily="18" charset="0"/>
                <a:cs typeface="Times New Roman" pitchFamily="18" charset="0"/>
              </a:rPr>
              <a:t>Cá</a:t>
            </a:r>
            <a:r>
              <a:rPr lang="vi-VN" sz="2600" b="0" dirty="0">
                <a:solidFill>
                  <a:schemeClr val="bg1"/>
                </a:solidFill>
                <a:latin typeface="Times New Roman" pitchFamily="18" charset="0"/>
                <a:cs typeface="Times New Roman" pitchFamily="18" charset="0"/>
              </a:rPr>
              <a:t>c thông báo của nhà trường như họp phụ huynh, nghỉ lễ</a:t>
            </a:r>
            <a:r>
              <a:rPr lang="vi-VN" sz="2600" b="0">
                <a:solidFill>
                  <a:schemeClr val="bg1"/>
                </a:solidFill>
                <a:latin typeface="Times New Roman" pitchFamily="18" charset="0"/>
                <a:cs typeface="Times New Roman" pitchFamily="18" charset="0"/>
              </a:rPr>
              <a:t>, tết</a:t>
            </a:r>
            <a:endParaRPr lang="en-US" sz="2600" b="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endParaRPr lang="vi-VN" sz="2600" b="0" dirty="0">
              <a:solidFill>
                <a:schemeClr val="bg1"/>
              </a:solidFill>
              <a:latin typeface="Times New Roman" pitchFamily="18" charset="0"/>
              <a:cs typeface="Times New Roman" pitchFamily="18" charset="0"/>
            </a:endParaRPr>
          </a:p>
          <a:p>
            <a:pPr marL="742950" lvl="1" indent="-285750" eaLnBrk="0" hangingPunct="0">
              <a:buFont typeface="Wingdings" panose="05000000000000000000" pitchFamily="2" charset="2"/>
              <a:buChar char="ü"/>
            </a:pPr>
            <a:endParaRPr lang="vi-VN" sz="1600" b="0" dirty="0">
              <a:solidFill>
                <a:schemeClr val="bg1"/>
              </a:solidFill>
            </a:endParaRPr>
          </a:p>
        </p:txBody>
      </p:sp>
    </p:spTree>
    <p:extLst>
      <p:ext uri="{BB962C8B-B14F-4D97-AF65-F5344CB8AC3E}">
        <p14:creationId xmlns:p14="http://schemas.microsoft.com/office/powerpoint/2010/main" val="16245910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24848F9-5130-4536-9BBB-57BBAA2BFE61}"/>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4124" r="4124"/>
          <a:stretch>
            <a:fillRect/>
          </a:stretch>
        </p:blipFill>
        <p:spPr/>
      </p:pic>
      <p:sp>
        <p:nvSpPr>
          <p:cNvPr id="6" name="Rectangle 5">
            <a:extLst>
              <a:ext uri="{FF2B5EF4-FFF2-40B4-BE49-F238E27FC236}">
                <a16:creationId xmlns:a16="http://schemas.microsoft.com/office/drawing/2014/main" id="{8A81C2D9-588A-407A-9402-8F34D365C0C1}"/>
              </a:ext>
            </a:extLst>
          </p:cNvPr>
          <p:cNvSpPr/>
          <p:nvPr/>
        </p:nvSpPr>
        <p:spPr>
          <a:xfrm>
            <a:off x="745539" y="882154"/>
            <a:ext cx="5032147" cy="923330"/>
          </a:xfrm>
          <a:prstGeom prst="rect">
            <a:avLst/>
          </a:prstGeom>
          <a:noFill/>
        </p:spPr>
        <p:txBody>
          <a:bodyPr wrap="none" lIns="91440" tIns="45720" rIns="91440" bIns="45720">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Web Hệ Thống</a:t>
            </a:r>
            <a:endPar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94167D93-027C-48E2-B506-A4B9789424CC}"/>
              </a:ext>
            </a:extLst>
          </p:cNvPr>
          <p:cNvSpPr txBox="1"/>
          <p:nvPr/>
        </p:nvSpPr>
        <p:spPr>
          <a:xfrm>
            <a:off x="2117709" y="2240810"/>
            <a:ext cx="2287806" cy="369332"/>
          </a:xfrm>
          <a:prstGeom prst="rect">
            <a:avLst/>
          </a:prstGeom>
          <a:noFill/>
        </p:spPr>
        <p:txBody>
          <a:bodyPr wrap="none" rtlCol="0">
            <a:spAutoFit/>
          </a:bodyPr>
          <a:lstStyle/>
          <a:p>
            <a:r>
              <a:rPr lang="en-US">
                <a:solidFill>
                  <a:schemeClr val="tx1">
                    <a:lumMod val="85000"/>
                    <a:lumOff val="15000"/>
                  </a:schemeClr>
                </a:solidFill>
              </a:rPr>
              <a:t>http://solienlac-us.tk</a:t>
            </a:r>
          </a:p>
        </p:txBody>
      </p:sp>
      <p:sp>
        <p:nvSpPr>
          <p:cNvPr id="8" name="TextBox 7">
            <a:extLst>
              <a:ext uri="{FF2B5EF4-FFF2-40B4-BE49-F238E27FC236}">
                <a16:creationId xmlns:a16="http://schemas.microsoft.com/office/drawing/2014/main" id="{C869CD50-03B9-4A38-B784-E4C2445D986E}"/>
              </a:ext>
            </a:extLst>
          </p:cNvPr>
          <p:cNvSpPr txBox="1"/>
          <p:nvPr/>
        </p:nvSpPr>
        <p:spPr>
          <a:xfrm>
            <a:off x="6794095" y="1659285"/>
            <a:ext cx="5032146"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b="1">
                <a:solidFill>
                  <a:schemeClr val="bg1"/>
                </a:solidFill>
              </a:rPr>
              <a:t>Quản Lý Hệ Thống Dành Cho Quản Lý</a:t>
            </a:r>
          </a:p>
          <a:p>
            <a:endParaRPr lang="en-US" sz="2800" b="1">
              <a:solidFill>
                <a:schemeClr val="bg1"/>
              </a:solidFill>
            </a:endParaRPr>
          </a:p>
          <a:p>
            <a:pPr marL="457200" indent="-457200">
              <a:buFont typeface="Wingdings" panose="05000000000000000000" pitchFamily="2" charset="2"/>
              <a:buChar char="Ø"/>
            </a:pPr>
            <a:r>
              <a:rPr lang="en-US" sz="2800" b="1">
                <a:solidFill>
                  <a:schemeClr val="bg1"/>
                </a:solidFill>
              </a:rPr>
              <a:t>Quản Lý Nhập Điểm, Thông Báo Cho Giáo Viên</a:t>
            </a:r>
          </a:p>
          <a:p>
            <a:endParaRPr lang="en-US" sz="2800" b="1">
              <a:solidFill>
                <a:schemeClr val="bg1"/>
              </a:solidFill>
            </a:endParaRPr>
          </a:p>
          <a:p>
            <a:pPr marL="457200" indent="-457200">
              <a:buFont typeface="Wingdings" panose="05000000000000000000" pitchFamily="2" charset="2"/>
              <a:buChar char="Ø"/>
            </a:pPr>
            <a:r>
              <a:rPr lang="en-US" sz="2800" b="1">
                <a:solidFill>
                  <a:schemeClr val="bg1"/>
                </a:solidFill>
              </a:rPr>
              <a:t>Thông Tin Liên Lạc Dành Cho PHHS</a:t>
            </a:r>
          </a:p>
        </p:txBody>
      </p:sp>
    </p:spTree>
    <p:extLst>
      <p:ext uri="{BB962C8B-B14F-4D97-AF65-F5344CB8AC3E}">
        <p14:creationId xmlns:p14="http://schemas.microsoft.com/office/powerpoint/2010/main" val="793294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B9D8DA4-152A-4123-81B0-F5A572C8E786}"/>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12087" b="12087"/>
          <a:stretch>
            <a:fillRect/>
          </a:stretch>
        </p:blipFill>
        <p:spPr>
          <a:xfrm>
            <a:off x="5083387" y="2286344"/>
            <a:ext cx="2025226" cy="3321372"/>
          </a:xfrm>
        </p:spPr>
      </p:pic>
      <p:sp>
        <p:nvSpPr>
          <p:cNvPr id="3" name="Text Placeholder 2">
            <a:extLst>
              <a:ext uri="{FF2B5EF4-FFF2-40B4-BE49-F238E27FC236}">
                <a16:creationId xmlns:a16="http://schemas.microsoft.com/office/drawing/2014/main" id="{F5D3016C-2A7D-41D3-9756-42A8243958ED}"/>
              </a:ext>
            </a:extLst>
          </p:cNvPr>
          <p:cNvSpPr>
            <a:spLocks noGrp="1"/>
          </p:cNvSpPr>
          <p:nvPr>
            <p:ph type="body" sz="quarter" idx="10"/>
          </p:nvPr>
        </p:nvSpPr>
        <p:spPr/>
        <p:txBody>
          <a:bodyPr/>
          <a:lstStyle/>
          <a:p>
            <a:r>
              <a:rPr lang="en-US"/>
              <a:t>App Hệ Thống</a:t>
            </a:r>
          </a:p>
        </p:txBody>
      </p:sp>
      <p:sp>
        <p:nvSpPr>
          <p:cNvPr id="7" name="TextBox 6">
            <a:extLst>
              <a:ext uri="{FF2B5EF4-FFF2-40B4-BE49-F238E27FC236}">
                <a16:creationId xmlns:a16="http://schemas.microsoft.com/office/drawing/2014/main" id="{633BBEDE-EE1D-4C56-9557-16913673CAFD}"/>
              </a:ext>
            </a:extLst>
          </p:cNvPr>
          <p:cNvSpPr txBox="1"/>
          <p:nvPr/>
        </p:nvSpPr>
        <p:spPr>
          <a:xfrm>
            <a:off x="4043643" y="1305718"/>
            <a:ext cx="4104713" cy="369332"/>
          </a:xfrm>
          <a:prstGeom prst="rect">
            <a:avLst/>
          </a:prstGeom>
          <a:noFill/>
        </p:spPr>
        <p:txBody>
          <a:bodyPr wrap="none" rtlCol="0">
            <a:spAutoFit/>
          </a:bodyPr>
          <a:lstStyle/>
          <a:p>
            <a:r>
              <a:rPr lang="en-US" b="1"/>
              <a:t>Tra Cứu Thông Tin Dành Cho PHHS</a:t>
            </a:r>
          </a:p>
        </p:txBody>
      </p:sp>
    </p:spTree>
    <p:extLst>
      <p:ext uri="{BB962C8B-B14F-4D97-AF65-F5344CB8AC3E}">
        <p14:creationId xmlns:p14="http://schemas.microsoft.com/office/powerpoint/2010/main" val="10862497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47DB68-80FF-477F-B7CE-A8B0F7173B4B}"/>
              </a:ext>
            </a:extLst>
          </p:cNvPr>
          <p:cNvSpPr/>
          <p:nvPr/>
        </p:nvSpPr>
        <p:spPr>
          <a:xfrm>
            <a:off x="5041865" y="2749621"/>
            <a:ext cx="2108270" cy="923330"/>
          </a:xfrm>
          <a:prstGeom prst="rect">
            <a:avLst/>
          </a:prstGeom>
          <a:noFill/>
        </p:spPr>
        <p:txBody>
          <a:bodyPr wrap="non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Demo</a:t>
            </a:r>
          </a:p>
        </p:txBody>
      </p:sp>
    </p:spTree>
    <p:extLst>
      <p:ext uri="{BB962C8B-B14F-4D97-AF65-F5344CB8AC3E}">
        <p14:creationId xmlns:p14="http://schemas.microsoft.com/office/powerpoint/2010/main" val="29867253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Abstract Polygonal Space PowerPoint Templates</Template>
  <TotalTime>47</TotalTime>
  <Words>343</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Arial Unicode MS</vt:lpstr>
      <vt:lpstr>Calibri</vt:lpstr>
      <vt:lpstr>Calibri Light</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Vũ</dc:creator>
  <cp:lastModifiedBy>Phong Vũ</cp:lastModifiedBy>
  <cp:revision>6</cp:revision>
  <dcterms:created xsi:type="dcterms:W3CDTF">2020-06-24T12:14:29Z</dcterms:created>
  <dcterms:modified xsi:type="dcterms:W3CDTF">2020-06-24T13:02:22Z</dcterms:modified>
</cp:coreProperties>
</file>