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3" r:id="rId3"/>
  </p:sldMasterIdLst>
  <p:sldIdLst>
    <p:sldId id="256" r:id="rId4"/>
    <p:sldId id="257" r:id="rId5"/>
    <p:sldId id="258" r:id="rId6"/>
    <p:sldId id="259" r:id="rId7"/>
    <p:sldId id="260" r:id="rId8"/>
    <p:sldId id="261" r:id="rId9"/>
    <p:sldId id="262" r:id="rId10"/>
    <p:sldId id="266" r:id="rId11"/>
    <p:sldId id="267"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id="{200A4E63-D72F-485E-A519-177A878738CC}"/>
              </a:ext>
            </a:extLst>
          </p:cNvPr>
          <p:cNvGrpSpPr/>
          <p:nvPr/>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1017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540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7384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65B68A5-1A0D-4629-A391-F45CB58623B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8" name="Straight Connector 7">
              <a:extLst>
                <a:ext uri="{FF2B5EF4-FFF2-40B4-BE49-F238E27FC236}">
                  <a16:creationId xmlns:a16="http://schemas.microsoft.com/office/drawing/2014/main" id="{F69C8F55-AB5F-4478-8A1E-A897E01F16E8}"/>
                </a:ext>
              </a:extLst>
            </p:cNvPr>
            <p:cNvCxnSpPr>
              <a:cxnSpLocks/>
              <a:stCxn id="71" idx="7"/>
              <a:endCxn id="6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667D34-7080-464A-B079-AE8EF61916FB}"/>
                </a:ext>
              </a:extLst>
            </p:cNvPr>
            <p:cNvCxnSpPr>
              <a:cxnSpLocks/>
              <a:stCxn id="69" idx="4"/>
              <a:endCxn id="8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FED032-CE56-4602-9DBB-39F1C3BC302C}"/>
                </a:ext>
              </a:extLst>
            </p:cNvPr>
            <p:cNvCxnSpPr>
              <a:cxnSpLocks/>
              <a:stCxn id="74" idx="2"/>
              <a:endCxn id="8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DB2D11-1230-4F48-95E8-7D8A463C84D1}"/>
                </a:ext>
              </a:extLst>
            </p:cNvPr>
            <p:cNvCxnSpPr>
              <a:cxnSpLocks/>
              <a:stCxn id="88" idx="5"/>
              <a:endCxn id="7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CD28A4-63E4-4E98-800E-20277A083A4A}"/>
                </a:ext>
              </a:extLst>
            </p:cNvPr>
            <p:cNvCxnSpPr>
              <a:cxnSpLocks/>
              <a:stCxn id="69" idx="5"/>
              <a:endCxn id="8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51F43B-6E88-424B-8063-8332F4777135}"/>
                </a:ext>
              </a:extLst>
            </p:cNvPr>
            <p:cNvCxnSpPr>
              <a:cxnSpLocks/>
              <a:stCxn id="74" idx="0"/>
              <a:endCxn id="8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5EF3DB-B762-4082-8204-2100AA80CCED}"/>
                </a:ext>
              </a:extLst>
            </p:cNvPr>
            <p:cNvCxnSpPr>
              <a:cxnSpLocks/>
              <a:stCxn id="88" idx="3"/>
              <a:endCxn id="8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22F1FB-EE4B-433F-91B0-B25294CC0FCA}"/>
                </a:ext>
              </a:extLst>
            </p:cNvPr>
            <p:cNvCxnSpPr>
              <a:cxnSpLocks/>
              <a:stCxn id="194" idx="7"/>
              <a:endCxn id="7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0CED0E-48DD-470B-9366-527079E702C4}"/>
                </a:ext>
              </a:extLst>
            </p:cNvPr>
            <p:cNvCxnSpPr>
              <a:cxnSpLocks/>
              <a:stCxn id="74" idx="7"/>
              <a:endCxn id="7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5CDB9D-563D-4087-80E6-6043B83EC512}"/>
                </a:ext>
              </a:extLst>
            </p:cNvPr>
            <p:cNvCxnSpPr>
              <a:cxnSpLocks/>
              <a:stCxn id="7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480C79-C143-45EA-811E-F3C2A4AA446B}"/>
                </a:ext>
              </a:extLst>
            </p:cNvPr>
            <p:cNvCxnSpPr>
              <a:cxnSpLocks/>
              <a:stCxn id="88" idx="6"/>
              <a:endCxn id="8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382167-B1B0-4B1C-8D31-C21E3DBE521E}"/>
                </a:ext>
              </a:extLst>
            </p:cNvPr>
            <p:cNvCxnSpPr>
              <a:cxnSpLocks/>
              <a:stCxn id="73" idx="0"/>
              <a:endCxn id="8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FE6EA8-886D-4906-A854-91ADAEA32BFA}"/>
                </a:ext>
              </a:extLst>
            </p:cNvPr>
            <p:cNvCxnSpPr>
              <a:cxnSpLocks/>
              <a:stCxn id="87" idx="6"/>
              <a:endCxn id="7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DBAEFA-8BFE-4B14-9F04-4D3BE1AD85E2}"/>
                </a:ext>
              </a:extLst>
            </p:cNvPr>
            <p:cNvCxnSpPr>
              <a:cxnSpLocks/>
              <a:stCxn id="75" idx="0"/>
              <a:endCxn id="7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5BB2B5-723C-4239-A1D8-92DC38E7281D}"/>
                </a:ext>
              </a:extLst>
            </p:cNvPr>
            <p:cNvCxnSpPr>
              <a:cxnSpLocks/>
              <a:stCxn id="78" idx="1"/>
              <a:endCxn id="7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6586A2-54F1-416F-BB19-F2E70B1581FB}"/>
                </a:ext>
              </a:extLst>
            </p:cNvPr>
            <p:cNvCxnSpPr>
              <a:cxnSpLocks/>
              <a:stCxn id="78" idx="0"/>
              <a:endCxn id="7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05E998-9952-4E9E-BA54-7C5EC2562AD8}"/>
                </a:ext>
              </a:extLst>
            </p:cNvPr>
            <p:cNvCxnSpPr>
              <a:cxnSpLocks/>
              <a:stCxn id="77" idx="2"/>
              <a:endCxn id="7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DB1C2C-DD63-45D1-8F56-9A5A46088805}"/>
                </a:ext>
              </a:extLst>
            </p:cNvPr>
            <p:cNvCxnSpPr>
              <a:cxnSpLocks/>
              <a:stCxn id="77" idx="7"/>
              <a:endCxn id="21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0F2346-F8D1-45E9-8253-660DECA2532B}"/>
                </a:ext>
              </a:extLst>
            </p:cNvPr>
            <p:cNvCxnSpPr>
              <a:cxnSpLocks/>
              <a:stCxn id="77" idx="6"/>
              <a:endCxn id="8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147CED-9995-4DF7-B14B-90EF113315C0}"/>
                </a:ext>
              </a:extLst>
            </p:cNvPr>
            <p:cNvCxnSpPr>
              <a:cxnSpLocks/>
              <a:stCxn id="84" idx="7"/>
              <a:endCxn id="8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2DA355-A2BA-4435-8D7B-2531073C7656}"/>
                </a:ext>
              </a:extLst>
            </p:cNvPr>
            <p:cNvCxnSpPr>
              <a:cxnSpLocks/>
              <a:stCxn id="70" idx="0"/>
              <a:endCxn id="6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C4B24E-A6BA-4AA8-9EE9-5DA1B0EF468B}"/>
                </a:ext>
              </a:extLst>
            </p:cNvPr>
            <p:cNvCxnSpPr>
              <a:cxnSpLocks/>
              <a:stCxn id="86" idx="2"/>
              <a:endCxn id="7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CC5EAE-C18E-49EF-9E75-4625B8B8071A}"/>
                </a:ext>
              </a:extLst>
            </p:cNvPr>
            <p:cNvCxnSpPr>
              <a:cxnSpLocks/>
              <a:stCxn id="73" idx="1"/>
              <a:endCxn id="7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113A0-24AB-42BE-9F57-DF6FCD54971B}"/>
                </a:ext>
              </a:extLst>
            </p:cNvPr>
            <p:cNvCxnSpPr>
              <a:cxnSpLocks/>
              <a:stCxn id="72" idx="7"/>
              <a:endCxn id="7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45D4DC-CE0E-42EA-BCFC-868036CF78AF}"/>
                </a:ext>
              </a:extLst>
            </p:cNvPr>
            <p:cNvCxnSpPr>
              <a:cxnSpLocks/>
              <a:stCxn id="71" idx="6"/>
              <a:endCxn id="7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F1C3049-9514-453F-8143-182C7007B0E5}"/>
                </a:ext>
              </a:extLst>
            </p:cNvPr>
            <p:cNvCxnSpPr>
              <a:cxnSpLocks/>
              <a:stCxn id="91" idx="7"/>
              <a:endCxn id="7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C1C005-92F2-45D5-9C6D-2B15DFEBB885}"/>
                </a:ext>
              </a:extLst>
            </p:cNvPr>
            <p:cNvCxnSpPr>
              <a:cxnSpLocks/>
              <a:stCxn id="91" idx="6"/>
              <a:endCxn id="7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650BB-A6A1-424F-80DF-62087E046F01}"/>
                </a:ext>
              </a:extLst>
            </p:cNvPr>
            <p:cNvCxnSpPr>
              <a:cxnSpLocks/>
              <a:stCxn id="9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441BA8-0F57-4FF4-9D35-BA57DC4E1346}"/>
                </a:ext>
              </a:extLst>
            </p:cNvPr>
            <p:cNvCxnSpPr>
              <a:cxnSpLocks/>
              <a:stCxn id="7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4F069C-F2CE-4656-BA7A-43BE121EA9D6}"/>
                </a:ext>
              </a:extLst>
            </p:cNvPr>
            <p:cNvCxnSpPr>
              <a:cxnSpLocks/>
              <a:stCxn id="7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F8F283-B356-49E0-B03A-45A5C3E42BB0}"/>
                </a:ext>
              </a:extLst>
            </p:cNvPr>
            <p:cNvCxnSpPr>
              <a:cxnSpLocks/>
              <a:stCxn id="7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ABF57A-DA50-4271-B30D-508534B28C48}"/>
                </a:ext>
              </a:extLst>
            </p:cNvPr>
            <p:cNvCxnSpPr>
              <a:cxnSpLocks/>
              <a:stCxn id="72" idx="6"/>
              <a:endCxn id="7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6839555-7A25-4F55-922B-D7C5B27E047E}"/>
                </a:ext>
              </a:extLst>
            </p:cNvPr>
            <p:cNvCxnSpPr>
              <a:cxnSpLocks/>
              <a:stCxn id="73" idx="6"/>
              <a:endCxn id="7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384317B-403A-4D73-BD40-64BE4E374093}"/>
                </a:ext>
              </a:extLst>
            </p:cNvPr>
            <p:cNvCxnSpPr>
              <a:cxnSpLocks/>
              <a:stCxn id="75" idx="2"/>
              <a:endCxn id="7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08BB30-379C-4720-A3D6-91E060C175D2}"/>
                </a:ext>
              </a:extLst>
            </p:cNvPr>
            <p:cNvCxnSpPr>
              <a:cxnSpLocks/>
              <a:stCxn id="96" idx="0"/>
              <a:endCxn id="7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FE1288-E26F-4EF8-9E6E-372326963D76}"/>
                </a:ext>
              </a:extLst>
            </p:cNvPr>
            <p:cNvCxnSpPr>
              <a:cxnSpLocks/>
              <a:endCxn id="7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025BA38-47CE-453D-89B8-8041CBF814FB}"/>
                </a:ext>
              </a:extLst>
            </p:cNvPr>
            <p:cNvCxnSpPr>
              <a:cxnSpLocks/>
              <a:stCxn id="96" idx="2"/>
              <a:endCxn id="7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C3E25F9-43F3-4F26-8308-B7CA3657C570}"/>
                </a:ext>
              </a:extLst>
            </p:cNvPr>
            <p:cNvCxnSpPr>
              <a:cxnSpLocks/>
              <a:stCxn id="78" idx="2"/>
              <a:endCxn id="7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37453-6CD2-4C60-815F-D18659DE1047}"/>
                </a:ext>
              </a:extLst>
            </p:cNvPr>
            <p:cNvCxnSpPr>
              <a:cxnSpLocks/>
              <a:stCxn id="7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0865-289D-4C49-9A03-0165FAAEEC11}"/>
                </a:ext>
              </a:extLst>
            </p:cNvPr>
            <p:cNvCxnSpPr>
              <a:cxnSpLocks/>
              <a:stCxn id="7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ECFA58-F7E6-418A-860A-75C95F6D0388}"/>
                </a:ext>
              </a:extLst>
            </p:cNvPr>
            <p:cNvCxnSpPr>
              <a:cxnSpLocks/>
              <a:stCxn id="79" idx="2"/>
              <a:endCxn id="7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CBC8607-6522-459A-995F-146C5422D175}"/>
                </a:ext>
              </a:extLst>
            </p:cNvPr>
            <p:cNvCxnSpPr>
              <a:cxnSpLocks/>
              <a:stCxn id="84" idx="4"/>
              <a:endCxn id="7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F66FBF-9FAD-4162-BE15-E2E7902D48C7}"/>
                </a:ext>
              </a:extLst>
            </p:cNvPr>
            <p:cNvCxnSpPr>
              <a:cxnSpLocks/>
              <a:stCxn id="83" idx="3"/>
              <a:endCxn id="7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C0A140B-E4C5-426D-A455-4B5726530B55}"/>
                </a:ext>
              </a:extLst>
            </p:cNvPr>
            <p:cNvCxnSpPr>
              <a:cxnSpLocks/>
              <a:stCxn id="83" idx="2"/>
              <a:endCxn id="8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594E6BB-3828-4E90-9DB7-C5D38B90AA05}"/>
                </a:ext>
              </a:extLst>
            </p:cNvPr>
            <p:cNvCxnSpPr>
              <a:cxnSpLocks/>
              <a:stCxn id="83" idx="1"/>
              <a:endCxn id="8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6D0777-2294-4093-9058-028A9B9B5C31}"/>
                </a:ext>
              </a:extLst>
            </p:cNvPr>
            <p:cNvCxnSpPr>
              <a:cxnSpLocks/>
              <a:stCxn id="81" idx="1"/>
              <a:endCxn id="8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DF4E51-8B18-4C5E-ACD5-CA73D72F8E9B}"/>
                </a:ext>
              </a:extLst>
            </p:cNvPr>
            <p:cNvCxnSpPr>
              <a:cxnSpLocks/>
              <a:stCxn id="81" idx="0"/>
              <a:endCxn id="8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CE68EE-33DF-421A-AE42-A88CBA1F2E2C}"/>
                </a:ext>
              </a:extLst>
            </p:cNvPr>
            <p:cNvCxnSpPr>
              <a:cxnSpLocks/>
              <a:stCxn id="153" idx="7"/>
              <a:endCxn id="21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D8024A-DB61-4DC3-BF58-E9081A88F4D0}"/>
                </a:ext>
              </a:extLst>
            </p:cNvPr>
            <p:cNvCxnSpPr>
              <a:cxnSpLocks/>
              <a:endCxn id="8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5722A8-42EC-4047-9DA3-C43D42D5040C}"/>
                </a:ext>
              </a:extLst>
            </p:cNvPr>
            <p:cNvCxnSpPr>
              <a:cxnSpLocks/>
              <a:stCxn id="153" idx="0"/>
              <a:endCxn id="21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834055-8562-48CB-88AF-13E934B8231A}"/>
                </a:ext>
              </a:extLst>
            </p:cNvPr>
            <p:cNvCxnSpPr>
              <a:cxnSpLocks/>
              <a:stCxn id="165" idx="0"/>
              <a:endCxn id="21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0464BB-18C6-455D-95F7-CB95C5A83D63}"/>
                </a:ext>
              </a:extLst>
            </p:cNvPr>
            <p:cNvCxnSpPr>
              <a:cxnSpLocks/>
              <a:stCxn id="165" idx="1"/>
              <a:endCxn id="8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20C5C4-5B2F-4041-915B-E6266FF63FF1}"/>
                </a:ext>
              </a:extLst>
            </p:cNvPr>
            <p:cNvCxnSpPr>
              <a:cxnSpLocks/>
              <a:stCxn id="82" idx="2"/>
              <a:endCxn id="8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D1D8A5-D718-4936-96BB-E04312468FAC}"/>
                </a:ext>
              </a:extLst>
            </p:cNvPr>
            <p:cNvCxnSpPr>
              <a:cxnSpLocks/>
              <a:stCxn id="81" idx="2"/>
              <a:endCxn id="8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B3FA5B-FD61-4D0C-A1FD-966B61A4A0CC}"/>
                </a:ext>
              </a:extLst>
            </p:cNvPr>
            <p:cNvCxnSpPr>
              <a:cxnSpLocks/>
              <a:stCxn id="80" idx="1"/>
              <a:endCxn id="8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DA9FA3-A5D3-4F75-B2FF-CC03FD20B0B8}"/>
                </a:ext>
              </a:extLst>
            </p:cNvPr>
            <p:cNvCxnSpPr>
              <a:cxnSpLocks/>
              <a:stCxn id="80" idx="3"/>
              <a:endCxn id="9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6E2170-672C-4323-9BD4-7C914A8D3FE1}"/>
                </a:ext>
              </a:extLst>
            </p:cNvPr>
            <p:cNvCxnSpPr>
              <a:cxnSpLocks/>
              <a:stCxn id="83" idx="4"/>
              <a:endCxn id="9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0224F8-56E2-4348-9C44-BFFFAE8D3BD2}"/>
                </a:ext>
              </a:extLst>
            </p:cNvPr>
            <p:cNvCxnSpPr>
              <a:cxnSpLocks/>
              <a:stCxn id="79" idx="5"/>
              <a:endCxn id="9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E518D86-131C-43F4-8CC3-0E332BDD6987}"/>
                </a:ext>
              </a:extLst>
            </p:cNvPr>
            <p:cNvCxnSpPr>
              <a:cxnSpLocks/>
              <a:stCxn id="80" idx="7"/>
              <a:endCxn id="8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DBFD56-C983-4980-BA98-0300F3E0BA7D}"/>
                </a:ext>
              </a:extLst>
            </p:cNvPr>
            <p:cNvCxnSpPr>
              <a:cxnSpLocks/>
              <a:stCxn id="78" idx="7"/>
              <a:endCxn id="8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0EC1F2-EA36-47D1-A09C-6F503CE81DF4}"/>
                </a:ext>
              </a:extLst>
            </p:cNvPr>
            <p:cNvCxnSpPr>
              <a:cxnSpLocks/>
              <a:endCxn id="8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7CF5E44-2E21-49E0-952F-39142C621C7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F7D99BB-841E-4C36-810A-60D9A6CB468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099CD-DCBC-48FD-A2B4-C8377F450AF4}"/>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69200EE-057D-4471-A7DF-CC85320D2FE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2D47DB6-0FC1-490E-ABB8-09B36814703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9AC2336-C83A-4F7E-938C-6A72B5B07FB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5D5977E-4917-4BAC-BCCB-4F0B35BF06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E14A5A5-1C41-4B74-BE6D-A05319B2627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058324-E391-4C56-B365-801B71400E6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AE49F41-91C8-430D-89FD-3031DC80D6B8}"/>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11B798F-2551-4D6A-9C15-6F32B5249F9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045CEDE-1DCE-4307-B6FB-9D2C286A12A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DF27C67-A54A-4C08-841F-842D3FA7B4E4}"/>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40265A9-6A77-4D96-A3F9-1DC8578AC0D7}"/>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AD3D192-347C-49CD-98C4-B6C91CB8F2C8}"/>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362B423-F9FB-44A2-B706-DA576E1094F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71740D5-75D8-4752-B6D4-C7A951D1A363}"/>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4541F7D-3FF4-465F-B87F-32DB5CC9E150}"/>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7BA4584-2EFB-4A5C-91B7-74DD1237F53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C770977-D442-473C-9CD2-9F58CDB3C779}"/>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3463333-7624-4576-93F2-5B93BDC87ADB}"/>
                </a:ext>
              </a:extLst>
            </p:cNvPr>
            <p:cNvCxnSpPr>
              <a:cxnSpLocks/>
              <a:stCxn id="88" idx="2"/>
              <a:endCxn id="7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0541D5E-084B-4A36-A768-7395902E2F74}"/>
                </a:ext>
              </a:extLst>
            </p:cNvPr>
            <p:cNvCxnSpPr>
              <a:cxnSpLocks/>
              <a:stCxn id="71" idx="4"/>
              <a:endCxn id="7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17F60CBB-6FAB-44B4-9223-B9B26619C7C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0D6FF60E-F2BC-4C1C-BB93-8B378F709316}"/>
                </a:ext>
              </a:extLst>
            </p:cNvPr>
            <p:cNvCxnSpPr>
              <a:cxnSpLocks/>
              <a:stCxn id="9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4C3D58D-BB39-468F-879E-BD195E600F8E}"/>
                </a:ext>
              </a:extLst>
            </p:cNvPr>
            <p:cNvCxnSpPr>
              <a:cxnSpLocks/>
              <a:stCxn id="9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9561494-3D15-4E31-AB35-92D964FA8A10}"/>
                </a:ext>
              </a:extLst>
            </p:cNvPr>
            <p:cNvCxnSpPr>
              <a:cxnSpLocks/>
              <a:stCxn id="9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E7F229-D802-4DB1-B858-A24CC7D0AD23}"/>
                </a:ext>
              </a:extLst>
            </p:cNvPr>
            <p:cNvCxnSpPr>
              <a:cxnSpLocks/>
              <a:endCxn id="7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6" name="Chord 95">
              <a:extLst>
                <a:ext uri="{FF2B5EF4-FFF2-40B4-BE49-F238E27FC236}">
                  <a16:creationId xmlns:a16="http://schemas.microsoft.com/office/drawing/2014/main" id="{8744E469-F725-4A40-923A-E8B608BAFD9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ord 96">
              <a:extLst>
                <a:ext uri="{FF2B5EF4-FFF2-40B4-BE49-F238E27FC236}">
                  <a16:creationId xmlns:a16="http://schemas.microsoft.com/office/drawing/2014/main" id="{DEC433C4-12C2-48DB-8FF8-516F829A32C0}"/>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C159EC0-A2AD-4201-A027-3823A009AE93}"/>
                </a:ext>
              </a:extLst>
            </p:cNvPr>
            <p:cNvCxnSpPr>
              <a:cxnSpLocks/>
              <a:stCxn id="96" idx="1"/>
              <a:endCxn id="7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C19D577-784E-4E7C-BBEE-F476821103A8}"/>
                </a:ext>
              </a:extLst>
            </p:cNvPr>
            <p:cNvCxnSpPr>
              <a:cxnSpLocks/>
              <a:endCxn id="15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C9508EC-09F7-49D8-9A0A-83F2AB46BE4F}"/>
                </a:ext>
              </a:extLst>
            </p:cNvPr>
            <p:cNvCxnSpPr>
              <a:cxnSpLocks/>
              <a:endCxn id="16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FD68CB2-2F76-43D2-9B7B-558AD037ABA0}"/>
                </a:ext>
              </a:extLst>
            </p:cNvPr>
            <p:cNvCxnSpPr>
              <a:cxnSpLocks/>
              <a:stCxn id="150" idx="0"/>
              <a:endCxn id="16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6F817F-2941-4DA8-981A-CFBD54461A3F}"/>
                </a:ext>
              </a:extLst>
            </p:cNvPr>
            <p:cNvCxnSpPr>
              <a:cxnSpLocks/>
              <a:stCxn id="216" idx="2"/>
              <a:endCxn id="15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0F03842-7C39-4C2A-AE7E-6034C6E67B54}"/>
                </a:ext>
              </a:extLst>
            </p:cNvPr>
            <p:cNvCxnSpPr>
              <a:cxnSpLocks/>
              <a:stCxn id="150" idx="7"/>
              <a:endCxn id="15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71128D-9CB7-42A2-A347-1DBF1E8DF706}"/>
                </a:ext>
              </a:extLst>
            </p:cNvPr>
            <p:cNvCxnSpPr>
              <a:cxnSpLocks/>
              <a:endCxn id="16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89AB889-2C82-4580-9C9C-9004C5DAD5C4}"/>
                </a:ext>
              </a:extLst>
            </p:cNvPr>
            <p:cNvCxnSpPr>
              <a:cxnSpLocks/>
              <a:stCxn id="165" idx="6"/>
              <a:endCxn id="15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9326075-8BF6-4AF0-9DAB-6A1696CDEB0B}"/>
                </a:ext>
              </a:extLst>
            </p:cNvPr>
            <p:cNvCxnSpPr>
              <a:cxnSpLocks/>
              <a:stCxn id="151" idx="0"/>
              <a:endCxn id="15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1061A4C-9B3B-4E89-AE59-3CB1559EC1AC}"/>
                </a:ext>
              </a:extLst>
            </p:cNvPr>
            <p:cNvCxnSpPr>
              <a:cxnSpLocks/>
              <a:stCxn id="154" idx="1"/>
              <a:endCxn id="15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06E4AAF-A421-4D5C-966D-856A44868D31}"/>
                </a:ext>
              </a:extLst>
            </p:cNvPr>
            <p:cNvCxnSpPr>
              <a:cxnSpLocks/>
              <a:stCxn id="154" idx="0"/>
              <a:endCxn id="15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005EEC3-AC89-408C-A5EF-1E47FB595366}"/>
                </a:ext>
              </a:extLst>
            </p:cNvPr>
            <p:cNvCxnSpPr>
              <a:cxnSpLocks/>
              <a:stCxn id="153" idx="2"/>
              <a:endCxn id="15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C3E8222-BB5D-4DB2-8851-A73F986F1DA1}"/>
                </a:ext>
              </a:extLst>
            </p:cNvPr>
            <p:cNvCxnSpPr>
              <a:cxnSpLocks/>
              <a:stCxn id="153" idx="7"/>
              <a:endCxn id="16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50799B-9BAD-4164-9ABF-2C32EEAADA70}"/>
                </a:ext>
              </a:extLst>
            </p:cNvPr>
            <p:cNvCxnSpPr>
              <a:cxnSpLocks/>
              <a:stCxn id="153" idx="6"/>
              <a:endCxn id="16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B45B44-DE41-492A-B3E1-66220407B79A}"/>
                </a:ext>
              </a:extLst>
            </p:cNvPr>
            <p:cNvCxnSpPr>
              <a:cxnSpLocks/>
              <a:stCxn id="160" idx="7"/>
              <a:endCxn id="16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9C69DC-EBA9-4E77-9FCF-ACAB2088705E}"/>
                </a:ext>
              </a:extLst>
            </p:cNvPr>
            <p:cNvCxnSpPr>
              <a:cxnSpLocks/>
              <a:stCxn id="217" idx="1"/>
              <a:endCxn id="15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4E41B96-1FB5-4C10-B035-0C908E0A65B4}"/>
                </a:ext>
              </a:extLst>
            </p:cNvPr>
            <p:cNvCxnSpPr>
              <a:cxnSpLocks/>
              <a:endCxn id="15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1ADD220-3CD6-4C54-9D7C-65A8EF667C24}"/>
                </a:ext>
              </a:extLst>
            </p:cNvPr>
            <p:cNvCxnSpPr>
              <a:cxnSpLocks/>
              <a:stCxn id="151" idx="2"/>
              <a:endCxn id="15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CDFA4-A099-47D8-BCBB-AD5600F3F497}"/>
                </a:ext>
              </a:extLst>
            </p:cNvPr>
            <p:cNvCxnSpPr>
              <a:cxnSpLocks/>
              <a:stCxn id="166" idx="0"/>
              <a:endCxn id="15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C53DA36-2147-4FD7-9BFA-95DB7732D529}"/>
                </a:ext>
              </a:extLst>
            </p:cNvPr>
            <p:cNvCxnSpPr>
              <a:cxnSpLocks/>
              <a:endCxn id="15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4E4D205-2440-4B6A-811C-21CC9F502C9B}"/>
                </a:ext>
              </a:extLst>
            </p:cNvPr>
            <p:cNvCxnSpPr>
              <a:cxnSpLocks/>
              <a:stCxn id="166" idx="2"/>
              <a:endCxn id="15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8A17320-AD7D-419E-AC84-603DA2FBB91D}"/>
                </a:ext>
              </a:extLst>
            </p:cNvPr>
            <p:cNvCxnSpPr>
              <a:cxnSpLocks/>
              <a:stCxn id="154" idx="2"/>
              <a:endCxn id="15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981F5EA-0616-4311-BFC0-98D16CA0224E}"/>
                </a:ext>
              </a:extLst>
            </p:cNvPr>
            <p:cNvCxnSpPr>
              <a:cxnSpLocks/>
              <a:stCxn id="15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763604C-D3F9-4428-8620-8B0685147620}"/>
                </a:ext>
              </a:extLst>
            </p:cNvPr>
            <p:cNvCxnSpPr>
              <a:cxnSpLocks/>
              <a:stCxn id="15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980E1B7-617D-48C6-BA81-422C40CF5C92}"/>
                </a:ext>
              </a:extLst>
            </p:cNvPr>
            <p:cNvCxnSpPr>
              <a:cxnSpLocks/>
              <a:stCxn id="155" idx="2"/>
              <a:endCxn id="15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3D58B72-21EE-470D-A7DD-271F957E2A9D}"/>
                </a:ext>
              </a:extLst>
            </p:cNvPr>
            <p:cNvCxnSpPr>
              <a:cxnSpLocks/>
              <a:stCxn id="160" idx="4"/>
              <a:endCxn id="15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D24E87-B765-4C1F-95D1-D1AEB986D72B}"/>
                </a:ext>
              </a:extLst>
            </p:cNvPr>
            <p:cNvCxnSpPr>
              <a:cxnSpLocks/>
              <a:stCxn id="159" idx="3"/>
              <a:endCxn id="15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87CBFEA-1A7F-44CB-9953-4A1321023BF5}"/>
                </a:ext>
              </a:extLst>
            </p:cNvPr>
            <p:cNvCxnSpPr>
              <a:cxnSpLocks/>
              <a:stCxn id="159" idx="2"/>
              <a:endCxn id="16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492CF9-5B47-448A-A45B-F314A8D9DC8F}"/>
                </a:ext>
              </a:extLst>
            </p:cNvPr>
            <p:cNvCxnSpPr>
              <a:cxnSpLocks/>
              <a:stCxn id="159" idx="1"/>
              <a:endCxn id="16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0BAA443-A8DA-4734-A8DB-CDEF0331D57A}"/>
                </a:ext>
              </a:extLst>
            </p:cNvPr>
            <p:cNvCxnSpPr>
              <a:cxnSpLocks/>
              <a:stCxn id="157" idx="1"/>
              <a:endCxn id="16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88DFF05-6489-49AB-8B0B-643FAA2322BD}"/>
                </a:ext>
              </a:extLst>
            </p:cNvPr>
            <p:cNvCxnSpPr>
              <a:cxnSpLocks/>
              <a:stCxn id="157" idx="0"/>
              <a:endCxn id="15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597727D-D2C1-44EE-982C-A56F6995ED81}"/>
                </a:ext>
              </a:extLst>
            </p:cNvPr>
            <p:cNvCxnSpPr>
              <a:cxnSpLocks/>
              <a:stCxn id="163" idx="0"/>
              <a:endCxn id="16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74FB929-F00B-4430-AC83-78D08B8B85F7}"/>
                </a:ext>
              </a:extLst>
            </p:cNvPr>
            <p:cNvCxnSpPr>
              <a:cxnSpLocks/>
              <a:stCxn id="191" idx="7"/>
              <a:endCxn id="16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24089F7-A8A8-4BD9-90EB-3397569D0F78}"/>
                </a:ext>
              </a:extLst>
            </p:cNvPr>
            <p:cNvCxnSpPr>
              <a:cxnSpLocks/>
              <a:endCxn id="16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3CFA555-620B-4F0B-B6EB-D73C89C6BD10}"/>
                </a:ext>
              </a:extLst>
            </p:cNvPr>
            <p:cNvCxnSpPr>
              <a:cxnSpLocks/>
              <a:stCxn id="190" idx="5"/>
              <a:endCxn id="16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4121CF-81CE-430E-B9EA-24CE01343D05}"/>
                </a:ext>
              </a:extLst>
            </p:cNvPr>
            <p:cNvCxnSpPr>
              <a:cxnSpLocks/>
              <a:endCxn id="16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BC8D0BB-5A19-4C5D-989F-645606FA1C30}"/>
                </a:ext>
              </a:extLst>
            </p:cNvPr>
            <p:cNvCxnSpPr>
              <a:cxnSpLocks/>
              <a:stCxn id="16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D80411-850D-47E5-96AE-9C5718309975}"/>
                </a:ext>
              </a:extLst>
            </p:cNvPr>
            <p:cNvCxnSpPr>
              <a:cxnSpLocks/>
              <a:stCxn id="164" idx="3"/>
              <a:endCxn id="15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56A89C1-02DC-44A3-92B6-CA04572C6654}"/>
                </a:ext>
              </a:extLst>
            </p:cNvPr>
            <p:cNvCxnSpPr>
              <a:cxnSpLocks/>
              <a:stCxn id="164" idx="1"/>
              <a:endCxn id="15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CA223B8-6D44-4D5F-A81D-F9CECFAA3CC3}"/>
                </a:ext>
              </a:extLst>
            </p:cNvPr>
            <p:cNvCxnSpPr>
              <a:cxnSpLocks/>
              <a:stCxn id="163" idx="2"/>
              <a:endCxn id="15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7B36F01-8777-429E-85D3-111AF61CAF46}"/>
                </a:ext>
              </a:extLst>
            </p:cNvPr>
            <p:cNvCxnSpPr>
              <a:cxnSpLocks/>
              <a:stCxn id="162" idx="3"/>
              <a:endCxn id="15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4964E49-CEE8-47FD-9334-48EEDDB174D3}"/>
                </a:ext>
              </a:extLst>
            </p:cNvPr>
            <p:cNvCxnSpPr>
              <a:cxnSpLocks/>
              <a:stCxn id="162" idx="2"/>
              <a:endCxn id="15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A08F64A-10DF-4871-BFC2-4DA455925ABD}"/>
                </a:ext>
              </a:extLst>
            </p:cNvPr>
            <p:cNvCxnSpPr>
              <a:cxnSpLocks/>
              <a:stCxn id="158" idx="1"/>
              <a:endCxn id="16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2EB4C4-6A5A-4BE6-8F66-5551FF7C0361}"/>
                </a:ext>
              </a:extLst>
            </p:cNvPr>
            <p:cNvCxnSpPr>
              <a:cxnSpLocks/>
              <a:stCxn id="157" idx="2"/>
              <a:endCxn id="15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E39991-4B44-4157-A44E-75654CF02B92}"/>
                </a:ext>
              </a:extLst>
            </p:cNvPr>
            <p:cNvCxnSpPr>
              <a:cxnSpLocks/>
              <a:stCxn id="156" idx="1"/>
              <a:endCxn id="15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83E32E7-C7D6-4654-AC46-14BE3FCD0414}"/>
                </a:ext>
              </a:extLst>
            </p:cNvPr>
            <p:cNvCxnSpPr>
              <a:cxnSpLocks/>
              <a:stCxn id="156" idx="3"/>
              <a:endCxn id="16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7160883-148E-47DB-A82C-441CF123C7C6}"/>
                </a:ext>
              </a:extLst>
            </p:cNvPr>
            <p:cNvCxnSpPr>
              <a:cxnSpLocks/>
              <a:stCxn id="159" idx="4"/>
              <a:endCxn id="16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E02E5E-5C64-4B53-874C-D52FCED2DBA2}"/>
                </a:ext>
              </a:extLst>
            </p:cNvPr>
            <p:cNvCxnSpPr>
              <a:cxnSpLocks/>
              <a:stCxn id="155" idx="5"/>
              <a:endCxn id="16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7759CCC-EEDC-44F7-BF21-2F2806CED068}"/>
                </a:ext>
              </a:extLst>
            </p:cNvPr>
            <p:cNvCxnSpPr>
              <a:cxnSpLocks/>
              <a:stCxn id="156" idx="7"/>
              <a:endCxn id="15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815A91-B443-4320-B53F-5F9F616DD7D6}"/>
                </a:ext>
              </a:extLst>
            </p:cNvPr>
            <p:cNvCxnSpPr>
              <a:cxnSpLocks/>
              <a:stCxn id="154" idx="7"/>
              <a:endCxn id="16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2F00E5F-A512-4FE2-A44D-50AFDD751C90}"/>
                </a:ext>
              </a:extLst>
            </p:cNvPr>
            <p:cNvCxnSpPr>
              <a:cxnSpLocks/>
              <a:endCxn id="15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9C71331-10AA-45E8-BB24-11D9225B4E6F}"/>
                </a:ext>
              </a:extLst>
            </p:cNvPr>
            <p:cNvCxnSpPr>
              <a:cxnSpLocks/>
              <a:stCxn id="164" idx="7"/>
              <a:endCxn id="16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36D2D771-68E2-4E11-9406-F0140CCDCB1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95335C5-65F4-445C-BFFC-F530BFC3632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30CA48A-40B6-4103-83C0-338B86B70845}"/>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E888DCAE-287D-4428-941C-DB3C0975EE3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0820BED-03EE-4DEA-843A-1A5907695A5F}"/>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53A4B23-308A-4DE9-9B63-3107AD5D366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80103224-44E5-419B-B917-EC922E6B198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1E02B6D-712D-4439-8DA7-5CF801B02D7D}"/>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B7F0DCA3-8149-45E9-AC18-B3C380A82498}"/>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E459C2C-BAB8-4D48-A49F-2555292CADD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59BCB69-5746-47ED-A0E5-4FFA9DB2DC03}"/>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DD77568-94B0-4C5A-B35E-3658D4EFE37F}"/>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E493C9C2-2F67-4436-8770-462C82E92ED3}"/>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D7D5D23-B798-49B5-B4D6-EE559BA22DAF}"/>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262ACE96-126A-47F7-959D-7155259D313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1D3590B8-F2B7-4403-8401-FB5873A4BA7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14E51465-AE4D-4E9B-BAF1-A18351C3A6B9}"/>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hord 166">
              <a:extLst>
                <a:ext uri="{FF2B5EF4-FFF2-40B4-BE49-F238E27FC236}">
                  <a16:creationId xmlns:a16="http://schemas.microsoft.com/office/drawing/2014/main" id="{C4B6D497-A88B-44C2-8254-4568065BDF61}"/>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A9CFEE19-765E-4C64-A14E-C4DA3555F020}"/>
                </a:ext>
              </a:extLst>
            </p:cNvPr>
            <p:cNvCxnSpPr>
              <a:cxnSpLocks/>
              <a:stCxn id="166" idx="1"/>
              <a:endCxn id="15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C5E669-7A85-486A-9E23-0A64A980DEE9}"/>
                </a:ext>
              </a:extLst>
            </p:cNvPr>
            <p:cNvCxnSpPr>
              <a:cxnSpLocks/>
              <a:stCxn id="188" idx="6"/>
              <a:endCxn id="16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F5153AB-0CAA-46C1-8BD9-B3077EB459C3}"/>
                </a:ext>
              </a:extLst>
            </p:cNvPr>
            <p:cNvCxnSpPr>
              <a:cxnSpLocks/>
              <a:stCxn id="185" idx="4"/>
              <a:endCxn id="19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200F5B4-D5BF-40E2-922F-7758D731D5F7}"/>
                </a:ext>
              </a:extLst>
            </p:cNvPr>
            <p:cNvCxnSpPr>
              <a:cxnSpLocks/>
              <a:stCxn id="191" idx="4"/>
              <a:endCxn id="19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7CDDED-9AA9-44EB-9C8A-9BCD5228C53E}"/>
                </a:ext>
              </a:extLst>
            </p:cNvPr>
            <p:cNvCxnSpPr>
              <a:cxnSpLocks/>
              <a:stCxn id="18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428911-4491-4FDF-BC7B-38D77A1ECE1F}"/>
                </a:ext>
              </a:extLst>
            </p:cNvPr>
            <p:cNvCxnSpPr>
              <a:cxnSpLocks/>
              <a:stCxn id="189" idx="0"/>
              <a:endCxn id="19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49BB463-C0D1-4EA2-AA7E-3BB9C4799442}"/>
                </a:ext>
              </a:extLst>
            </p:cNvPr>
            <p:cNvCxnSpPr>
              <a:cxnSpLocks/>
              <a:stCxn id="199" idx="1"/>
              <a:endCxn id="18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143CA2-E388-42AE-B8B5-01B11EA40A53}"/>
                </a:ext>
              </a:extLst>
            </p:cNvPr>
            <p:cNvCxnSpPr>
              <a:cxnSpLocks/>
              <a:stCxn id="190" idx="2"/>
              <a:endCxn id="19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177AC-402E-47F5-932A-27AFC4F92F84}"/>
                </a:ext>
              </a:extLst>
            </p:cNvPr>
            <p:cNvCxnSpPr>
              <a:cxnSpLocks/>
              <a:stCxn id="18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031032A-E3A0-415F-8B7B-4E8C875039A8}"/>
                </a:ext>
              </a:extLst>
            </p:cNvPr>
            <p:cNvCxnSpPr>
              <a:cxnSpLocks/>
              <a:stCxn id="162" idx="1"/>
              <a:endCxn id="6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F3A34D3-B2D7-49CF-B538-961D81F20608}"/>
                </a:ext>
              </a:extLst>
            </p:cNvPr>
            <p:cNvCxnSpPr>
              <a:cxnSpLocks/>
              <a:stCxn id="187" idx="6"/>
              <a:endCxn id="18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2BE3332-3913-4901-A7A6-A5C1E1767A9C}"/>
                </a:ext>
              </a:extLst>
            </p:cNvPr>
            <p:cNvCxnSpPr>
              <a:cxnSpLocks/>
              <a:stCxn id="185" idx="7"/>
              <a:endCxn id="18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3C962D8-AD7A-4BF3-9836-4DB5F61CAC52}"/>
                </a:ext>
              </a:extLst>
            </p:cNvPr>
            <p:cNvCxnSpPr>
              <a:cxnSpLocks/>
              <a:stCxn id="185" idx="5"/>
              <a:endCxn id="18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704F307-4B3F-4234-9016-83AAE67CE1AC}"/>
                </a:ext>
              </a:extLst>
            </p:cNvPr>
            <p:cNvCxnSpPr>
              <a:cxnSpLocks/>
              <a:stCxn id="186" idx="3"/>
              <a:endCxn id="18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3B5D4D-4005-430E-9D51-6BC86DE9B4FE}"/>
                </a:ext>
              </a:extLst>
            </p:cNvPr>
            <p:cNvCxnSpPr>
              <a:cxnSpLocks/>
              <a:stCxn id="188" idx="4"/>
              <a:endCxn id="19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2E15A8D-A718-4073-9D7F-949F46729E5B}"/>
                </a:ext>
              </a:extLst>
            </p:cNvPr>
            <p:cNvCxnSpPr>
              <a:cxnSpLocks/>
              <a:stCxn id="164" idx="2"/>
              <a:endCxn id="18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A07AB77-FFD8-4EEB-94EB-B30F86FD75A8}"/>
                </a:ext>
              </a:extLst>
            </p:cNvPr>
            <p:cNvCxnSpPr>
              <a:cxnSpLocks/>
              <a:endCxn id="18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58DCF9DA-F42D-4A06-BF48-BD1A437E5CE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96C5296-F383-4966-9C58-E1C3982660C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C14F01D-6ACE-4EE3-800A-A40018E002DD}"/>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1D8FD68-8216-40CF-B4C9-10FA6D3422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3D7D2AF-25E3-45FD-9DBD-1F3B62D6DDD2}"/>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F420EB2-F0A7-4A5D-AC6E-BEC1CCB2558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91D0D4C-1B40-41C0-B4EF-808F92144CC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CA67D946-A70A-48D4-AC38-9A9C52912197}"/>
                </a:ext>
              </a:extLst>
            </p:cNvPr>
            <p:cNvCxnSpPr>
              <a:cxnSpLocks/>
              <a:stCxn id="19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6447A79-E843-4416-8BC9-5B224F613625}"/>
                </a:ext>
              </a:extLst>
            </p:cNvPr>
            <p:cNvCxnSpPr>
              <a:cxnSpLocks/>
              <a:stCxn id="187" idx="4"/>
              <a:endCxn id="18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89E8B336-C63C-4453-8B59-1B16EC94ECD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491FB3E0-1055-4E3B-AB6C-EEC0D18126C6}"/>
                </a:ext>
              </a:extLst>
            </p:cNvPr>
            <p:cNvCxnSpPr>
              <a:cxnSpLocks/>
              <a:stCxn id="194" idx="3"/>
              <a:endCxn id="15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18B7083-7C8F-4CBF-96AB-CBA24AA6291C}"/>
                </a:ext>
              </a:extLst>
            </p:cNvPr>
            <p:cNvCxnSpPr>
              <a:cxnSpLocks/>
              <a:stCxn id="194" idx="2"/>
              <a:endCxn id="6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69A5E5F-F1E2-4737-818F-EC1BB5DE0BD8}"/>
                </a:ext>
              </a:extLst>
            </p:cNvPr>
            <p:cNvCxnSpPr>
              <a:cxnSpLocks/>
              <a:stCxn id="187" idx="7"/>
              <a:endCxn id="7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46EC880-29C1-4AAA-A109-4164AD5518FE}"/>
                </a:ext>
              </a:extLst>
            </p:cNvPr>
            <p:cNvCxnSpPr>
              <a:cxnSpLocks/>
              <a:endCxn id="18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9" name="Chord 198">
              <a:extLst>
                <a:ext uri="{FF2B5EF4-FFF2-40B4-BE49-F238E27FC236}">
                  <a16:creationId xmlns:a16="http://schemas.microsoft.com/office/drawing/2014/main" id="{A82A9FC3-9C20-47A8-A879-C890E83EE02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5B218041-5D63-4449-A4E9-21E666DAA903}"/>
                </a:ext>
              </a:extLst>
            </p:cNvPr>
            <p:cNvCxnSpPr>
              <a:cxnSpLocks/>
              <a:stCxn id="19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C3ABBF-4FA4-407D-B433-AD90776804DD}"/>
                </a:ext>
              </a:extLst>
            </p:cNvPr>
            <p:cNvCxnSpPr>
              <a:cxnSpLocks/>
              <a:stCxn id="186" idx="6"/>
              <a:endCxn id="6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7FBD700-E065-46F7-8316-C0C3817445FC}"/>
                </a:ext>
              </a:extLst>
            </p:cNvPr>
            <p:cNvCxnSpPr>
              <a:cxnSpLocks/>
              <a:stCxn id="186" idx="5"/>
              <a:endCxn id="16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BC1ED78-BEAD-48CC-8A06-66A53E575C8C}"/>
                </a:ext>
              </a:extLst>
            </p:cNvPr>
            <p:cNvCxnSpPr>
              <a:cxnSpLocks/>
              <a:stCxn id="71" idx="0"/>
              <a:endCxn id="18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A5493B-1E14-4FD0-9A0C-E19ADC51A2AE}"/>
                </a:ext>
              </a:extLst>
            </p:cNvPr>
            <p:cNvCxnSpPr>
              <a:cxnSpLocks/>
              <a:stCxn id="191" idx="5"/>
              <a:endCxn id="16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58D19EA-8EE2-44FE-AAA8-E73C59D1708D}"/>
                </a:ext>
              </a:extLst>
            </p:cNvPr>
            <p:cNvCxnSpPr>
              <a:cxnSpLocks/>
              <a:stCxn id="158" idx="7"/>
              <a:endCxn id="6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39E612E-BC0F-435B-9FCE-F2B34F5E3B6C}"/>
                </a:ext>
              </a:extLst>
            </p:cNvPr>
            <p:cNvCxnSpPr>
              <a:cxnSpLocks/>
              <a:stCxn id="87" idx="7"/>
              <a:endCxn id="19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9EECAFC-9672-419C-A6E6-D4C1FC8EF0AB}"/>
                </a:ext>
              </a:extLst>
            </p:cNvPr>
            <p:cNvCxnSpPr>
              <a:cxnSpLocks/>
              <a:stCxn id="161" idx="7"/>
              <a:endCxn id="7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96A6595-2BB7-4B9F-ACC3-0B0488CB4989}"/>
                </a:ext>
              </a:extLst>
            </p:cNvPr>
            <p:cNvCxnSpPr>
              <a:cxnSpLocks/>
              <a:stCxn id="161" idx="6"/>
              <a:endCxn id="19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F320D4E-9B5C-47DA-B831-B105898594D7}"/>
                </a:ext>
              </a:extLst>
            </p:cNvPr>
            <p:cNvCxnSpPr>
              <a:cxnSpLocks/>
              <a:stCxn id="77" idx="0"/>
              <a:endCxn id="16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D134FCB-D62D-492E-9132-E0C0F00A69D1}"/>
                </a:ext>
              </a:extLst>
            </p:cNvPr>
            <p:cNvCxnSpPr>
              <a:cxnSpLocks/>
              <a:stCxn id="217" idx="0"/>
              <a:endCxn id="21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5CD0040-E97A-46E2-A542-BB4D204DDC9E}"/>
                </a:ext>
              </a:extLst>
            </p:cNvPr>
            <p:cNvCxnSpPr>
              <a:cxnSpLocks/>
              <a:stCxn id="85" idx="0"/>
              <a:endCxn id="21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CF3EE38-421B-4379-95C1-05329C719642}"/>
                </a:ext>
              </a:extLst>
            </p:cNvPr>
            <p:cNvCxnSpPr>
              <a:cxnSpLocks/>
              <a:stCxn id="84" idx="0"/>
              <a:endCxn id="21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BB15E70-5C9B-4B49-9E88-A980C84E5380}"/>
                </a:ext>
              </a:extLst>
            </p:cNvPr>
            <p:cNvCxnSpPr>
              <a:cxnSpLocks/>
              <a:stCxn id="161" idx="1"/>
              <a:endCxn id="21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6AF9CAB-274B-4AE2-AA79-CEE996E210A2}"/>
                </a:ext>
              </a:extLst>
            </p:cNvPr>
            <p:cNvCxnSpPr>
              <a:cxnSpLocks/>
              <a:stCxn id="77" idx="0"/>
              <a:endCxn id="21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53BC7BE-1231-48D5-8094-3F77C5952432}"/>
                </a:ext>
              </a:extLst>
            </p:cNvPr>
            <p:cNvCxnSpPr>
              <a:cxnSpLocks/>
              <a:stCxn id="218" idx="7"/>
              <a:endCxn id="21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6" name="Oval 215">
              <a:extLst>
                <a:ext uri="{FF2B5EF4-FFF2-40B4-BE49-F238E27FC236}">
                  <a16:creationId xmlns:a16="http://schemas.microsoft.com/office/drawing/2014/main" id="{3FCA00FA-8982-47FC-BDE4-D0740304D49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5B97D01D-6534-451A-A7E1-45A04306A116}"/>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7D3E7208-904E-4DC6-B893-A04CE151A0DF}"/>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23D950B3-95A0-4516-BCFB-85676BAB3CF1}"/>
                </a:ext>
              </a:extLst>
            </p:cNvPr>
            <p:cNvCxnSpPr>
              <a:cxnSpLocks/>
              <a:stCxn id="82" idx="0"/>
              <a:endCxn id="21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5D73493-0D91-4AD7-81D4-879B6F19CABC}"/>
                </a:ext>
              </a:extLst>
            </p:cNvPr>
            <p:cNvCxnSpPr>
              <a:cxnSpLocks/>
              <a:endCxn id="8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H="1">
            <a:off x="1" y="0"/>
            <a:ext cx="647484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21" name="Group 220">
            <a:extLst>
              <a:ext uri="{FF2B5EF4-FFF2-40B4-BE49-F238E27FC236}">
                <a16:creationId xmlns:a16="http://schemas.microsoft.com/office/drawing/2014/main" id="{D471B4C0-230D-4D5B-87E5-915237020358}"/>
              </a:ext>
            </a:extLst>
          </p:cNvPr>
          <p:cNvGrpSpPr/>
          <p:nvPr userDrawn="1"/>
        </p:nvGrpSpPr>
        <p:grpSpPr>
          <a:xfrm>
            <a:off x="837001" y="3639353"/>
            <a:ext cx="4874969" cy="2678466"/>
            <a:chOff x="-548507" y="477868"/>
            <a:chExt cx="11570449" cy="6357177"/>
          </a:xfrm>
        </p:grpSpPr>
        <p:sp>
          <p:nvSpPr>
            <p:cNvPr id="222" name="Freeform: Shape 221">
              <a:extLst>
                <a:ext uri="{FF2B5EF4-FFF2-40B4-BE49-F238E27FC236}">
                  <a16:creationId xmlns:a16="http://schemas.microsoft.com/office/drawing/2014/main" id="{CB1EA1CC-D62F-4EC1-B629-9F4ED4352B1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29EE53B-E72B-4141-B92C-12EE26A8EBC7}"/>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7403EC8-953F-48C4-9E0F-88669304B2F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3817887-C486-4590-800F-F916E1EDCF6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FB774720-9407-41F9-A025-029B6CA326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27" name="Group 226">
              <a:extLst>
                <a:ext uri="{FF2B5EF4-FFF2-40B4-BE49-F238E27FC236}">
                  <a16:creationId xmlns:a16="http://schemas.microsoft.com/office/drawing/2014/main" id="{D4D840EC-5F1E-4B0D-9FA0-C47935A6EF2D}"/>
                </a:ext>
              </a:extLst>
            </p:cNvPr>
            <p:cNvGrpSpPr/>
            <p:nvPr/>
          </p:nvGrpSpPr>
          <p:grpSpPr>
            <a:xfrm>
              <a:off x="1606" y="6382978"/>
              <a:ext cx="413937" cy="115242"/>
              <a:chOff x="5955" y="6353672"/>
              <a:chExt cx="413937" cy="115242"/>
            </a:xfrm>
          </p:grpSpPr>
          <p:sp>
            <p:nvSpPr>
              <p:cNvPr id="232" name="Rectangle: Rounded Corners 231">
                <a:extLst>
                  <a:ext uri="{FF2B5EF4-FFF2-40B4-BE49-F238E27FC236}">
                    <a16:creationId xmlns:a16="http://schemas.microsoft.com/office/drawing/2014/main" id="{F593C726-ECF0-4086-B086-5E2A05F09AB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a:extLst>
                  <a:ext uri="{FF2B5EF4-FFF2-40B4-BE49-F238E27FC236}">
                    <a16:creationId xmlns:a16="http://schemas.microsoft.com/office/drawing/2014/main" id="{E5E7CD30-1A5A-4E1B-97A0-273864F7CD3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a:extLst>
                <a:ext uri="{FF2B5EF4-FFF2-40B4-BE49-F238E27FC236}">
                  <a16:creationId xmlns:a16="http://schemas.microsoft.com/office/drawing/2014/main" id="{866D85AD-6D3E-4043-B427-05D526872460}"/>
                </a:ext>
              </a:extLst>
            </p:cNvPr>
            <p:cNvGrpSpPr/>
            <p:nvPr/>
          </p:nvGrpSpPr>
          <p:grpSpPr>
            <a:xfrm>
              <a:off x="9855291" y="6381600"/>
              <a:ext cx="885989" cy="115242"/>
              <a:chOff x="5955" y="6353672"/>
              <a:chExt cx="413937" cy="115242"/>
            </a:xfrm>
          </p:grpSpPr>
          <p:sp>
            <p:nvSpPr>
              <p:cNvPr id="230" name="Rectangle: Rounded Corners 229">
                <a:extLst>
                  <a:ext uri="{FF2B5EF4-FFF2-40B4-BE49-F238E27FC236}">
                    <a16:creationId xmlns:a16="http://schemas.microsoft.com/office/drawing/2014/main" id="{B2C07104-D68E-4A95-8CBE-DBA9C3D51D2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a:extLst>
                  <a:ext uri="{FF2B5EF4-FFF2-40B4-BE49-F238E27FC236}">
                    <a16:creationId xmlns:a16="http://schemas.microsoft.com/office/drawing/2014/main" id="{4B587C2F-C016-4D89-8417-A7AFB7A5010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9" name="Freeform: Shape 228">
              <a:extLst>
                <a:ext uri="{FF2B5EF4-FFF2-40B4-BE49-F238E27FC236}">
                  <a16:creationId xmlns:a16="http://schemas.microsoft.com/office/drawing/2014/main" id="{08C3B6B4-8E6A-4C9A-987B-5FE8E5E2356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a16="http://schemas.microsoft.com/office/drawing/2014/main" id="{35ACF33D-2983-4D30-B435-F08789E5CAC7}"/>
              </a:ext>
            </a:extLst>
          </p:cNvPr>
          <p:cNvSpPr>
            <a:spLocks noGrp="1"/>
          </p:cNvSpPr>
          <p:nvPr>
            <p:ph type="pic" idx="13" hasCustomPrompt="1"/>
          </p:nvPr>
        </p:nvSpPr>
        <p:spPr>
          <a:xfrm>
            <a:off x="1474254" y="3784132"/>
            <a:ext cx="3574717"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4991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772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8605406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399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62428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03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96525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84220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FA95BF33-C57A-4E51-9F0A-7D62355C6247}"/>
              </a:ext>
            </a:extLst>
          </p:cNvPr>
          <p:cNvGrpSpPr/>
          <p:nvPr/>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7546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039198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138818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09/01/2021</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3873775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651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09/01/2021</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949287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6885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7496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160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1338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942595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47188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80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11064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5" r:id="rId19"/>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237611"/>
      </p:ext>
    </p:extLst>
  </p:cSld>
  <p:clrMap bg1="lt1" tx1="dk1" bg2="lt2" tx2="dk2" accent1="accent1" accent2="accent2" accent3="accent3" accent4="accent4" accent5="accent5" accent6="accent6" hlink="hlink" folHlink="folHlink"/>
  <p:sldLayoutIdLst>
    <p:sldLayoutId id="2147483684" r:id="rId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F5C01D5-E29A-426A-B207-D3ADFFE66E87}"/>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t="2705" b="2705"/>
          <a:stretch>
            <a:fillRect/>
          </a:stretch>
        </p:blipFill>
        <p:spPr>
          <a:xfrm>
            <a:off x="6609330" y="1367023"/>
            <a:ext cx="4334608" cy="4335090"/>
          </a:xfrm>
        </p:spPr>
      </p:pic>
      <p:sp>
        <p:nvSpPr>
          <p:cNvPr id="8" name="Rectangle 7">
            <a:extLst>
              <a:ext uri="{FF2B5EF4-FFF2-40B4-BE49-F238E27FC236}">
                <a16:creationId xmlns:a16="http://schemas.microsoft.com/office/drawing/2014/main" id="{B6A0E232-D976-4EDD-822D-98EE6F537F84}"/>
              </a:ext>
            </a:extLst>
          </p:cNvPr>
          <p:cNvSpPr/>
          <p:nvPr/>
        </p:nvSpPr>
        <p:spPr>
          <a:xfrm>
            <a:off x="1114655" y="2950913"/>
            <a:ext cx="5564344" cy="1323439"/>
          </a:xfrm>
          <a:prstGeom prst="rect">
            <a:avLst/>
          </a:prstGeom>
          <a:noFill/>
        </p:spPr>
        <p:txBody>
          <a:bodyPr wrap="none" lIns="91440" tIns="45720" rIns="91440" bIns="45720">
            <a:spAutoFit/>
          </a:bodyPr>
          <a:lstStyle/>
          <a:p>
            <a:pPr algn="ctr"/>
            <a:r>
              <a:rPr lang="en-US" sz="4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Hệ Thống Sổ Liên Lạc</a:t>
            </a:r>
          </a:p>
          <a:p>
            <a:pPr algn="ctr"/>
            <a:r>
              <a:rPr 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			Điện Tử</a:t>
            </a:r>
          </a:p>
        </p:txBody>
      </p:sp>
      <p:sp>
        <p:nvSpPr>
          <p:cNvPr id="9" name="TextBox 8">
            <a:extLst>
              <a:ext uri="{FF2B5EF4-FFF2-40B4-BE49-F238E27FC236}">
                <a16:creationId xmlns:a16="http://schemas.microsoft.com/office/drawing/2014/main" id="{12D77F79-EA20-4D3F-B4B6-D34166DF658D}"/>
              </a:ext>
            </a:extLst>
          </p:cNvPr>
          <p:cNvSpPr txBox="1"/>
          <p:nvPr/>
        </p:nvSpPr>
        <p:spPr>
          <a:xfrm>
            <a:off x="8900086" y="6305005"/>
            <a:ext cx="3091552" cy="369332"/>
          </a:xfrm>
          <a:prstGeom prst="rect">
            <a:avLst/>
          </a:prstGeom>
          <a:noFill/>
        </p:spPr>
        <p:txBody>
          <a:bodyPr wrap="none" rtlCol="0">
            <a:spAutoFit/>
          </a:bodyPr>
          <a:lstStyle/>
          <a:p>
            <a:r>
              <a:rPr lang="en-US">
                <a:solidFill>
                  <a:schemeClr val="bg1"/>
                </a:solidFill>
              </a:rPr>
              <a:t>GVHD: TS Huỳnh Quốc Bảo</a:t>
            </a:r>
          </a:p>
        </p:txBody>
      </p:sp>
    </p:spTree>
    <p:extLst>
      <p:ext uri="{BB962C8B-B14F-4D97-AF65-F5344CB8AC3E}">
        <p14:creationId xmlns:p14="http://schemas.microsoft.com/office/powerpoint/2010/main" val="1162200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7DB68-80FF-477F-B7CE-A8B0F7173B4B}"/>
              </a:ext>
            </a:extLst>
          </p:cNvPr>
          <p:cNvSpPr/>
          <p:nvPr/>
        </p:nvSpPr>
        <p:spPr>
          <a:xfrm>
            <a:off x="5041865" y="2749621"/>
            <a:ext cx="2108270" cy="923330"/>
          </a:xfrm>
          <a:prstGeom prst="rect">
            <a:avLst/>
          </a:prstGeom>
          <a:noFill/>
        </p:spPr>
        <p:txBody>
          <a:bodyPr wrap="non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Demo</a:t>
            </a:r>
          </a:p>
        </p:txBody>
      </p:sp>
    </p:spTree>
    <p:extLst>
      <p:ext uri="{BB962C8B-B14F-4D97-AF65-F5344CB8AC3E}">
        <p14:creationId xmlns:p14="http://schemas.microsoft.com/office/powerpoint/2010/main" val="29867253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C526-0773-47CF-8476-94D5BC775C0F}"/>
              </a:ext>
            </a:extLst>
          </p:cNvPr>
          <p:cNvSpPr/>
          <p:nvPr/>
        </p:nvSpPr>
        <p:spPr>
          <a:xfrm>
            <a:off x="1072028" y="2148729"/>
            <a:ext cx="10047943" cy="923330"/>
          </a:xfrm>
          <a:prstGeom prst="rect">
            <a:avLst/>
          </a:prstGeom>
          <a:noFill/>
        </p:spPr>
        <p:txBody>
          <a:bodyPr wrap="none" lIns="91440" tIns="45720" rIns="91440" bIns="45720">
            <a:spAutoFit/>
          </a:bodyPr>
          <a:lstStyle/>
          <a:p>
            <a:pPr algn="ct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Cám </a:t>
            </a:r>
            <a:r>
              <a:rPr lang="vi-VN" sz="5400" b="1" cap="none" spc="0">
                <a:ln w="12700">
                  <a:solidFill>
                    <a:schemeClr val="accent5"/>
                  </a:solidFill>
                  <a:prstDash val="solid"/>
                </a:ln>
                <a:pattFill prst="ltDnDiag">
                  <a:fgClr>
                    <a:schemeClr val="accent5">
                      <a:lumMod val="60000"/>
                      <a:lumOff val="40000"/>
                    </a:schemeClr>
                  </a:fgClr>
                  <a:bgClr>
                    <a:schemeClr val="bg1"/>
                  </a:bgClr>
                </a:pattFill>
                <a:effectLst/>
              </a:rPr>
              <a:t>Ơ</a:t>
            </a: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n Thầy Cô Đã Theo Dõi</a:t>
            </a:r>
          </a:p>
        </p:txBody>
      </p:sp>
      <p:sp>
        <p:nvSpPr>
          <p:cNvPr id="3" name="Rectangle 2">
            <a:extLst>
              <a:ext uri="{FF2B5EF4-FFF2-40B4-BE49-F238E27FC236}">
                <a16:creationId xmlns:a16="http://schemas.microsoft.com/office/drawing/2014/main" id="{1646A8D3-E3BA-43BA-A724-34DFFF25CA0D}"/>
              </a:ext>
            </a:extLst>
          </p:cNvPr>
          <p:cNvSpPr/>
          <p:nvPr/>
        </p:nvSpPr>
        <p:spPr>
          <a:xfrm>
            <a:off x="4484023" y="2967335"/>
            <a:ext cx="3223959"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a:t>
            </a:r>
          </a:p>
        </p:txBody>
      </p:sp>
    </p:spTree>
    <p:extLst>
      <p:ext uri="{BB962C8B-B14F-4D97-AF65-F5344CB8AC3E}">
        <p14:creationId xmlns:p14="http://schemas.microsoft.com/office/powerpoint/2010/main" val="706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92183A-E4EE-4BAA-BFE4-73907B26A22A}"/>
              </a:ext>
            </a:extLst>
          </p:cNvPr>
          <p:cNvSpPr>
            <a:spLocks noGrp="1"/>
          </p:cNvSpPr>
          <p:nvPr>
            <p:ph type="body" sz="quarter" idx="10"/>
          </p:nvPr>
        </p:nvSpPr>
        <p:spPr>
          <a:xfrm>
            <a:off x="309401" y="1088446"/>
            <a:ext cx="11573197" cy="724247"/>
          </a:xfrm>
        </p:spPr>
        <p:txBody>
          <a:bodyPr/>
          <a:lstStyle/>
          <a:p>
            <a:r>
              <a:rPr lang="en-US"/>
              <a:t>Sinh Viên Thực Hiện</a:t>
            </a:r>
          </a:p>
        </p:txBody>
      </p:sp>
      <p:sp>
        <p:nvSpPr>
          <p:cNvPr id="4" name="TextBox 3">
            <a:extLst>
              <a:ext uri="{FF2B5EF4-FFF2-40B4-BE49-F238E27FC236}">
                <a16:creationId xmlns:a16="http://schemas.microsoft.com/office/drawing/2014/main" id="{05DE79F9-3CCC-497C-BB62-1FEE004C3EAA}"/>
              </a:ext>
            </a:extLst>
          </p:cNvPr>
          <p:cNvSpPr txBox="1"/>
          <p:nvPr/>
        </p:nvSpPr>
        <p:spPr>
          <a:xfrm>
            <a:off x="2378474" y="2725782"/>
            <a:ext cx="7435049" cy="2600199"/>
          </a:xfrm>
          <a:prstGeom prst="rect">
            <a:avLst/>
          </a:prstGeom>
          <a:noFill/>
        </p:spPr>
        <p:txBody>
          <a:bodyPr wrap="none" rtlCol="0">
            <a:spAutoFit/>
          </a:bodyPr>
          <a:lstStyle/>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Lê Minh Hoàng - 1711061066 - 17DTHB2</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Vũ Hoàng Phong - 1711060251 - 17DTHA3</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Xuân Trường - 1711061367 - 17DTHB2</a:t>
            </a:r>
          </a:p>
          <a:p>
            <a:pPr algn="ctr">
              <a:lnSpc>
                <a:spcPct val="150000"/>
              </a:lnSpc>
            </a:pPr>
            <a:endParaRPr lang="en-US"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412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06ED5F-380C-4A65-BB06-1B2A0E72BFB1}"/>
              </a:ext>
            </a:extLst>
          </p:cNvPr>
          <p:cNvSpPr>
            <a:spLocks noGrp="1"/>
          </p:cNvSpPr>
          <p:nvPr>
            <p:ph type="body" sz="quarter" idx="10"/>
          </p:nvPr>
        </p:nvSpPr>
        <p:spPr/>
        <p:txBody>
          <a:bodyPr/>
          <a:lstStyle/>
          <a:p>
            <a:r>
              <a:rPr lang="en-US" b="1"/>
              <a:t>Nội Dung</a:t>
            </a:r>
          </a:p>
        </p:txBody>
      </p:sp>
      <p:sp>
        <p:nvSpPr>
          <p:cNvPr id="9" name="Oval 8">
            <a:extLst>
              <a:ext uri="{FF2B5EF4-FFF2-40B4-BE49-F238E27FC236}">
                <a16:creationId xmlns:a16="http://schemas.microsoft.com/office/drawing/2014/main" id="{52DEF553-0031-4C02-B446-08DC6DF40D46}"/>
              </a:ext>
            </a:extLst>
          </p:cNvPr>
          <p:cNvSpPr/>
          <p:nvPr/>
        </p:nvSpPr>
        <p:spPr>
          <a:xfrm>
            <a:off x="1071656"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Giới </a:t>
            </a:r>
            <a:r>
              <a:rPr lang="en-US" dirty="0"/>
              <a:t>Thiệu</a:t>
            </a:r>
          </a:p>
        </p:txBody>
      </p:sp>
      <p:sp>
        <p:nvSpPr>
          <p:cNvPr id="10" name="Oval 9">
            <a:extLst>
              <a:ext uri="{FF2B5EF4-FFF2-40B4-BE49-F238E27FC236}">
                <a16:creationId xmlns:a16="http://schemas.microsoft.com/office/drawing/2014/main" id="{1A8776AD-5ED1-47C6-ABEB-9B873F3DEA01}"/>
              </a:ext>
            </a:extLst>
          </p:cNvPr>
          <p:cNvSpPr/>
          <p:nvPr/>
        </p:nvSpPr>
        <p:spPr>
          <a:xfrm>
            <a:off x="3749542"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Khảo Sát Phân Tích Hệ Thống</a:t>
            </a:r>
          </a:p>
        </p:txBody>
      </p:sp>
      <p:sp>
        <p:nvSpPr>
          <p:cNvPr id="11" name="Oval 10">
            <a:extLst>
              <a:ext uri="{FF2B5EF4-FFF2-40B4-BE49-F238E27FC236}">
                <a16:creationId xmlns:a16="http://schemas.microsoft.com/office/drawing/2014/main" id="{2EA00CCB-4892-491B-B6E0-A58A090FFA48}"/>
              </a:ext>
            </a:extLst>
          </p:cNvPr>
          <p:cNvSpPr/>
          <p:nvPr/>
        </p:nvSpPr>
        <p:spPr>
          <a:xfrm>
            <a:off x="6427428"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Mảng Hệ Thống</a:t>
            </a:r>
          </a:p>
        </p:txBody>
      </p:sp>
      <p:sp>
        <p:nvSpPr>
          <p:cNvPr id="12" name="Oval 11">
            <a:extLst>
              <a:ext uri="{FF2B5EF4-FFF2-40B4-BE49-F238E27FC236}">
                <a16:creationId xmlns:a16="http://schemas.microsoft.com/office/drawing/2014/main" id="{6B8A322C-F893-4E14-A3F4-512D744260AD}"/>
              </a:ext>
            </a:extLst>
          </p:cNvPr>
          <p:cNvSpPr/>
          <p:nvPr/>
        </p:nvSpPr>
        <p:spPr>
          <a:xfrm>
            <a:off x="9140345"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Demo</a:t>
            </a:r>
          </a:p>
        </p:txBody>
      </p:sp>
    </p:spTree>
    <p:extLst>
      <p:ext uri="{BB962C8B-B14F-4D97-AF65-F5344CB8AC3E}">
        <p14:creationId xmlns:p14="http://schemas.microsoft.com/office/powerpoint/2010/main" val="1048646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87DB378-1F1E-47B9-B60E-EE8E7A017BBB}"/>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8" name="TextBox 7">
            <a:extLst>
              <a:ext uri="{FF2B5EF4-FFF2-40B4-BE49-F238E27FC236}">
                <a16:creationId xmlns:a16="http://schemas.microsoft.com/office/drawing/2014/main" id="{1AF35835-0546-4A55-BFA8-89CBF0F08687}"/>
              </a:ext>
            </a:extLst>
          </p:cNvPr>
          <p:cNvSpPr txBox="1"/>
          <p:nvPr/>
        </p:nvSpPr>
        <p:spPr>
          <a:xfrm>
            <a:off x="323529" y="1751987"/>
            <a:ext cx="11474024" cy="5106013"/>
          </a:xfrm>
          <a:prstGeom prst="rect">
            <a:avLst/>
          </a:prstGeom>
          <a:noFill/>
        </p:spPr>
        <p:txBody>
          <a:bodyPr wrap="square" rtlCol="0">
            <a:spAutoFit/>
          </a:bodyPr>
          <a:lstStyle/>
          <a:p>
            <a:pPr>
              <a:lnSpc>
                <a:spcPct val="90000"/>
              </a:lnSpc>
            </a:pPr>
            <a:r>
              <a:rPr lang="en-US" sz="2600" b="1">
                <a:solidFill>
                  <a:schemeClr val="bg1"/>
                </a:solidFill>
                <a:latin typeface="Times New Roman" pitchFamily="18" charset="0"/>
                <a:cs typeface="Times New Roman" pitchFamily="18" charset="0"/>
              </a:rPr>
              <a:t>Giới thiệu đề tài</a:t>
            </a:r>
            <a:r>
              <a:rPr lang="en-US" sz="3200" b="1">
                <a:solidFill>
                  <a:schemeClr val="bg1"/>
                </a:solidFill>
                <a:latin typeface="Times New Roman" pitchFamily="18" charset="0"/>
                <a:cs typeface="Times New Roman" pitchFamily="18" charset="0"/>
              </a:rPr>
              <a:t>:</a:t>
            </a:r>
          </a:p>
          <a:p>
            <a:pPr>
              <a:lnSpc>
                <a:spcPct val="90000"/>
              </a:lnSpc>
            </a:pPr>
            <a:endParaRPr lang="en-US" sz="3200" b="1">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Khoảng cách giữa nhà trường và phụ huynh luôn là mối quan tâm của cả nhà trường và cả phụ huynh</a:t>
            </a: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sẽ là cầu nối</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mối quan hệ giữa nhà trường và phụ huynh </a:t>
            </a:r>
            <a:r>
              <a:rPr lang="en-US" sz="2600">
                <a:solidFill>
                  <a:schemeClr val="bg1"/>
                </a:solidFill>
                <a:latin typeface="Times New Roman" pitchFamily="18" charset="0"/>
                <a:cs typeface="Times New Roman" pitchFamily="18" charset="0"/>
              </a:rPr>
              <a:t>học sinh</a:t>
            </a: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chính là biện pháp nâng cao chất lượng dạy và học, kết nối giữa gia đình và nhà trường và cung cấp nhiều tính năng quản lý rõ ràng, chính xác.</a:t>
            </a:r>
            <a:r>
              <a:rPr lang="en-US" sz="1600"/>
              <a:t/>
            </a:r>
            <a:br>
              <a:rPr lang="en-US" sz="1600"/>
            </a:br>
            <a:endParaRPr lang="en-US" sz="1600"/>
          </a:p>
          <a:p>
            <a:pPr lvl="1">
              <a:lnSpc>
                <a:spcPct val="90000"/>
              </a:lnSpc>
            </a:pPr>
            <a:endParaRPr lang="en-US" sz="2800"/>
          </a:p>
          <a:p>
            <a:endParaRPr lang="en-US"/>
          </a:p>
        </p:txBody>
      </p:sp>
    </p:spTree>
    <p:extLst>
      <p:ext uri="{BB962C8B-B14F-4D97-AF65-F5344CB8AC3E}">
        <p14:creationId xmlns:p14="http://schemas.microsoft.com/office/powerpoint/2010/main" val="558440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9ACBC0A-CA3A-4C92-8C3F-D42C41974AEE}"/>
              </a:ext>
            </a:extLst>
          </p:cNvPr>
          <p:cNvSpPr>
            <a:spLocks noGrp="1"/>
          </p:cNvSpPr>
          <p:nvPr>
            <p:ph type="body" sz="quarter" idx="10"/>
          </p:nvPr>
        </p:nvSpPr>
        <p:spPr>
          <a:xfrm>
            <a:off x="323529" y="339509"/>
            <a:ext cx="11573197" cy="724247"/>
          </a:xfrm>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4" name="TextBox 3">
            <a:extLst>
              <a:ext uri="{FF2B5EF4-FFF2-40B4-BE49-F238E27FC236}">
                <a16:creationId xmlns:a16="http://schemas.microsoft.com/office/drawing/2014/main" id="{813E98B7-2C75-47C7-BBFC-70519A0DB726}"/>
              </a:ext>
            </a:extLst>
          </p:cNvPr>
          <p:cNvSpPr txBox="1"/>
          <p:nvPr/>
        </p:nvSpPr>
        <p:spPr>
          <a:xfrm>
            <a:off x="323529" y="1613487"/>
            <a:ext cx="11474024" cy="5244513"/>
          </a:xfrm>
          <a:prstGeom prst="rect">
            <a:avLst/>
          </a:prstGeom>
          <a:noFill/>
        </p:spPr>
        <p:txBody>
          <a:bodyPr wrap="square" rtlCol="0">
            <a:spAutoFit/>
          </a:bodyPr>
          <a:lstStyle/>
          <a:p>
            <a:pPr>
              <a:lnSpc>
                <a:spcPct val="90000"/>
              </a:lnSpc>
            </a:pPr>
            <a:r>
              <a:rPr lang="en-US" sz="2600" b="1">
                <a:solidFill>
                  <a:schemeClr val="bg1"/>
                </a:solidFill>
                <a:latin typeface="Times New Roman" panose="02020603050405020304" pitchFamily="18" charset="0"/>
                <a:cs typeface="Times New Roman" pitchFamily="18" charset="0"/>
              </a:rPr>
              <a:t>Giới thiệu đề tài</a:t>
            </a:r>
            <a:r>
              <a:rPr lang="en-US" sz="3200" b="1">
                <a:solidFill>
                  <a:schemeClr val="bg1"/>
                </a:solidFill>
                <a:latin typeface="Times New Roman" panose="02020603050405020304" pitchFamily="18" charset="0"/>
                <a:cs typeface="Times New Roman" pitchFamily="18" charset="0"/>
              </a:rPr>
              <a:t>:</a:t>
            </a:r>
          </a:p>
          <a:p>
            <a:pPr>
              <a:lnSpc>
                <a:spcPct val="90000"/>
              </a:lnSpc>
            </a:pPr>
            <a:endParaRPr lang="en-US" sz="3200" b="1">
              <a:solidFill>
                <a:schemeClr val="bg1"/>
              </a:solidFill>
              <a:latin typeface="Times New Roman" panose="02020603050405020304" pitchFamily="18" charset="0"/>
              <a:cs typeface="Times New Roman" pitchFamily="18" charset="0"/>
            </a:endParaRPr>
          </a:p>
          <a:p>
            <a:pPr eaLnBrk="0" hangingPunct="0">
              <a:buFont typeface="Wingdings" pitchFamily="2" charset="2"/>
              <a:buChar char="v"/>
            </a:pPr>
            <a:r>
              <a:rPr lang="en-US" sz="2600">
                <a:solidFill>
                  <a:schemeClr val="bg1"/>
                </a:solidFill>
                <a:latin typeface="Times New Roman" panose="02020603050405020304" pitchFamily="18" charset="0"/>
                <a:cs typeface="Times New Roman" pitchFamily="18" charset="0"/>
              </a:rPr>
              <a:t>Mục đích của đề tài</a:t>
            </a:r>
          </a:p>
          <a:p>
            <a:pPr eaLnBrk="0" hangingPunct="0">
              <a:buFont typeface="Wingdings" pitchFamily="2" charset="2"/>
              <a:buChar char="v"/>
            </a:pPr>
            <a:endParaRPr lang="en-US" sz="2600">
              <a:solidFill>
                <a:schemeClr val="bg1"/>
              </a:solidFill>
              <a:latin typeface="Times New Roman" panose="02020603050405020304"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anose="02020603050405020304" pitchFamily="18" charset="0"/>
                <a:cs typeface="Times New Roman" pitchFamily="18" charset="0"/>
              </a:rPr>
              <a:t> Tăng hiệu quả phối hợp giữa nhà trường và gia đình trong giáo dục </a:t>
            </a:r>
            <a:r>
              <a:rPr lang="en-US" sz="2600">
                <a:solidFill>
                  <a:schemeClr val="bg1"/>
                </a:solidFill>
                <a:latin typeface="Times New Roman" panose="02020603050405020304" pitchFamily="18" charset="0"/>
                <a:cs typeface="Times New Roman" pitchFamily="18" charset="0"/>
              </a:rPr>
              <a:t>sinh viên</a:t>
            </a:r>
          </a:p>
          <a:p>
            <a:pPr marL="914400" lvl="1" indent="-457200" eaLnBrk="0" hangingPunct="0">
              <a:buFont typeface="Wingdings" panose="05000000000000000000" pitchFamily="2" charset="2"/>
              <a:buChar char="Ø"/>
            </a:pPr>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Cung cấp các thông tin cần thiết về học tập, sinh hoạt và các hoạt động khác của </a:t>
            </a:r>
            <a:r>
              <a:rPr lang="en-US" sz="2600">
                <a:solidFill>
                  <a:schemeClr val="bg1"/>
                </a:solidFill>
                <a:latin typeface="Times New Roman" panose="02020603050405020304" pitchFamily="18" charset="0"/>
                <a:cs typeface="Times New Roman" pitchFamily="18" charset="0"/>
              </a:rPr>
              <a:t>học sinh</a:t>
            </a:r>
          </a:p>
          <a:p>
            <a:pPr lvl="1" eaLnBrk="0" hangingPunct="0"/>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 Giúp phụ huynh</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nắm bắt được thông tin học tập, đạo đức của con em mình tại trường Nhanh chóng– Chính xác - Kịp thời.</a:t>
            </a:r>
          </a:p>
          <a:p>
            <a:pPr lvl="1">
              <a:lnSpc>
                <a:spcPct val="90000"/>
              </a:lnSpc>
            </a:pPr>
            <a:endParaRPr lang="en-US" sz="280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538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71145-ADA8-4E68-B862-C660A6289839}"/>
              </a:ext>
            </a:extLst>
          </p:cNvPr>
          <p:cNvSpPr>
            <a:spLocks noGrp="1"/>
          </p:cNvSpPr>
          <p:nvPr>
            <p:ph type="body" sz="quarter" idx="10"/>
          </p:nvPr>
        </p:nvSpPr>
        <p:spPr>
          <a:xfrm>
            <a:off x="309401" y="426595"/>
            <a:ext cx="11573197" cy="724247"/>
          </a:xfrm>
        </p:spPr>
        <p:txBody>
          <a:bodyPr/>
          <a:lstStyle/>
          <a:p>
            <a:r>
              <a:rPr lang="en-US"/>
              <a:t> </a:t>
            </a:r>
            <a:r>
              <a:rPr lang="en-US">
                <a:latin typeface="Times New Roman" panose="02020603050405020304" pitchFamily="18" charset="0"/>
                <a:cs typeface="Times New Roman" panose="02020603050405020304" pitchFamily="18" charset="0"/>
              </a:rPr>
              <a:t>Khảo sát phân tích yêu cầu</a:t>
            </a:r>
            <a:endParaRPr lang="en-US"/>
          </a:p>
        </p:txBody>
      </p:sp>
      <p:sp>
        <p:nvSpPr>
          <p:cNvPr id="3" name="Rectangle 2">
            <a:extLst>
              <a:ext uri="{FF2B5EF4-FFF2-40B4-BE49-F238E27FC236}">
                <a16:creationId xmlns:a16="http://schemas.microsoft.com/office/drawing/2014/main" id="{647412FB-2D4C-490F-AE0F-EA1117FF92B2}"/>
              </a:ext>
            </a:extLst>
          </p:cNvPr>
          <p:cNvSpPr/>
          <p:nvPr/>
        </p:nvSpPr>
        <p:spPr>
          <a:xfrm>
            <a:off x="1884892" y="2247503"/>
            <a:ext cx="9410637" cy="2339102"/>
          </a:xfrm>
          <a:prstGeom prst="rect">
            <a:avLst/>
          </a:prstGeom>
        </p:spPr>
        <p:txBody>
          <a:bodyPr wrap="square">
            <a:spAutoFit/>
          </a:bodyPr>
          <a:lstStyle/>
          <a:p>
            <a:pPr marL="914400" lvl="1" indent="-457200" eaLnBrk="0" hangingPunct="0">
              <a:buFont typeface="Wingdings" panose="05000000000000000000" pitchFamily="2" charset="2"/>
              <a:buChar char="ü"/>
            </a:pPr>
            <a:r>
              <a:rPr lang="en-US" sz="2600" b="0" dirty="0" smtClean="0">
                <a:solidFill>
                  <a:schemeClr val="bg1"/>
                </a:solidFill>
                <a:latin typeface="Times New Roman" pitchFamily="18" charset="0"/>
                <a:cs typeface="Times New Roman" pitchFamily="18" charset="0"/>
              </a:rPr>
              <a:t>Thêm thanh toán online cho hệ </a:t>
            </a:r>
            <a:r>
              <a:rPr lang="en-US" sz="2600" b="0" dirty="0" smtClean="0">
                <a:solidFill>
                  <a:schemeClr val="bg1"/>
                </a:solidFill>
                <a:latin typeface="Times New Roman" pitchFamily="18" charset="0"/>
                <a:cs typeface="Times New Roman" pitchFamily="18" charset="0"/>
              </a:rPr>
              <a:t>thống</a:t>
            </a:r>
          </a:p>
          <a:p>
            <a:pPr marL="914400" lvl="1" indent="-457200" eaLnBrk="0" hangingPunct="0">
              <a:buFont typeface="Wingdings" panose="05000000000000000000" pitchFamily="2" charset="2"/>
              <a:buChar char="ü"/>
            </a:pPr>
            <a:r>
              <a:rPr lang="en-US" sz="2600" dirty="0" smtClean="0">
                <a:solidFill>
                  <a:schemeClr val="bg1"/>
                </a:solidFill>
                <a:latin typeface="Times New Roman" pitchFamily="18" charset="0"/>
                <a:cs typeface="Times New Roman" pitchFamily="18" charset="0"/>
              </a:rPr>
              <a:t>Botchat tự động trả lời</a:t>
            </a: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r>
              <a:rPr lang="vi-VN" sz="2600" b="0" dirty="0">
                <a:solidFill>
                  <a:schemeClr val="bg1"/>
                </a:solidFill>
                <a:latin typeface="Times New Roman" pitchFamily="18" charset="0"/>
                <a:cs typeface="Times New Roman" pitchFamily="18" charset="0"/>
              </a:rPr>
              <a:t> </a:t>
            </a:r>
            <a:r>
              <a:rPr lang="en-US" sz="2600" b="0" dirty="0" smtClean="0">
                <a:solidFill>
                  <a:schemeClr val="bg1"/>
                </a:solidFill>
                <a:latin typeface="Times New Roman" pitchFamily="18" charset="0"/>
                <a:cs typeface="Times New Roman" pitchFamily="18" charset="0"/>
              </a:rPr>
              <a:t>Dùng AI để sắp xếp TKB cho hệ thống</a:t>
            </a:r>
            <a:endParaRPr lang="en-US"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742950" lvl="1" indent="-285750" eaLnBrk="0" hangingPunct="0">
              <a:buFont typeface="Wingdings" panose="05000000000000000000" pitchFamily="2" charset="2"/>
              <a:buChar char="ü"/>
            </a:pPr>
            <a:endParaRPr lang="vi-VN" sz="1600" b="0" dirty="0">
              <a:solidFill>
                <a:schemeClr val="bg1"/>
              </a:solidFill>
            </a:endParaRPr>
          </a:p>
        </p:txBody>
      </p:sp>
    </p:spTree>
    <p:extLst>
      <p:ext uri="{BB962C8B-B14F-4D97-AF65-F5344CB8AC3E}">
        <p14:creationId xmlns:p14="http://schemas.microsoft.com/office/powerpoint/2010/main" val="16245910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1C2D9-588A-407A-9402-8F34D365C0C1}"/>
              </a:ext>
            </a:extLst>
          </p:cNvPr>
          <p:cNvSpPr/>
          <p:nvPr/>
        </p:nvSpPr>
        <p:spPr>
          <a:xfrm>
            <a:off x="745539" y="882154"/>
            <a:ext cx="5032147"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Web Hệ Thống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smtClean="0">
                <a:solidFill>
                  <a:schemeClr val="bg1"/>
                </a:solidFill>
              </a:rPr>
              <a:t>Thanh toán </a:t>
            </a:r>
            <a:r>
              <a:rPr lang="en-US" sz="2800" b="1" dirty="0" smtClean="0">
                <a:solidFill>
                  <a:schemeClr val="bg1"/>
                </a:solidFill>
              </a:rPr>
              <a:t>MoMo </a:t>
            </a:r>
            <a:r>
              <a:rPr lang="en-US" sz="2800" b="1" dirty="0" smtClean="0">
                <a:solidFill>
                  <a:schemeClr val="bg1"/>
                </a:solidFill>
              </a:rPr>
              <a:t>online</a:t>
            </a:r>
            <a:endParaRPr lang="en-US" sz="2800" b="1" dirty="0" smtClean="0">
              <a:solidFill>
                <a:schemeClr val="bg1"/>
              </a:solidFill>
            </a:endParaRPr>
          </a:p>
          <a:p>
            <a:endParaRPr lang="en-US" sz="2800" b="1" dirty="0">
              <a:solidFill>
                <a:schemeClr val="bg1"/>
              </a:solidFill>
            </a:endParaRPr>
          </a:p>
        </p:txBody>
      </p:sp>
      <p:pic>
        <p:nvPicPr>
          <p:cNvPr id="9" name="Picture Placeholder 8"/>
          <p:cNvPicPr>
            <a:picLocks noGrp="1" noChangeAspect="1"/>
          </p:cNvPicPr>
          <p:nvPr>
            <p:ph type="pic" idx="13"/>
          </p:nvPr>
        </p:nvPicPr>
        <p:blipFill>
          <a:blip r:embed="rId2">
            <a:extLst>
              <a:ext uri="{28A0092B-C50C-407E-A947-70E740481C1C}">
                <a14:useLocalDpi xmlns:a14="http://schemas.microsoft.com/office/drawing/2010/main" val="0"/>
              </a:ext>
            </a:extLst>
          </a:blip>
          <a:srcRect t="11024" b="11024"/>
          <a:stretch>
            <a:fillRect/>
          </a:stretch>
        </p:blipFill>
        <p:spPr/>
      </p:pic>
    </p:spTree>
    <p:extLst>
      <p:ext uri="{BB962C8B-B14F-4D97-AF65-F5344CB8AC3E}">
        <p14:creationId xmlns:p14="http://schemas.microsoft.com/office/powerpoint/2010/main" val="79329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1C2D9-588A-407A-9402-8F34D365C0C1}"/>
              </a:ext>
            </a:extLst>
          </p:cNvPr>
          <p:cNvSpPr/>
          <p:nvPr/>
        </p:nvSpPr>
        <p:spPr>
          <a:xfrm>
            <a:off x="745539" y="882154"/>
            <a:ext cx="5032147"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Web Hệ Thống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smtClean="0">
                <a:solidFill>
                  <a:schemeClr val="bg1"/>
                </a:solidFill>
              </a:rPr>
              <a:t>Tương tác giữa phụ huynh với nhà trường</a:t>
            </a:r>
            <a:endParaRPr lang="en-US" sz="2800" b="1" dirty="0" smtClean="0">
              <a:solidFill>
                <a:schemeClr val="bg1"/>
              </a:solidFill>
            </a:endParaRPr>
          </a:p>
          <a:p>
            <a:pPr marL="457200" indent="-457200">
              <a:buFont typeface="Wingdings" panose="05000000000000000000" pitchFamily="2" charset="2"/>
              <a:buChar char="Ø"/>
            </a:pPr>
            <a:r>
              <a:rPr lang="en-US" sz="2800" b="1" dirty="0" smtClean="0">
                <a:solidFill>
                  <a:schemeClr val="bg1"/>
                </a:solidFill>
              </a:rPr>
              <a:t>Bot tự động trả lời </a:t>
            </a:r>
            <a:endParaRPr lang="en-US" sz="2800" b="1" dirty="0">
              <a:solidFill>
                <a:schemeClr val="bg1"/>
              </a:solidFill>
            </a:endParaRPr>
          </a:p>
          <a:p>
            <a:endParaRPr lang="en-US" sz="2800" b="1" dirty="0">
              <a:solidFill>
                <a:schemeClr val="bg1"/>
              </a:solidFill>
            </a:endParaRPr>
          </a:p>
        </p:txBody>
      </p:sp>
      <p:pic>
        <p:nvPicPr>
          <p:cNvPr id="3" name="Picture Placeholder 2"/>
          <p:cNvPicPr>
            <a:picLocks noGrp="1" noChangeAspect="1"/>
          </p:cNvPicPr>
          <p:nvPr>
            <p:ph type="pic" idx="13"/>
          </p:nvPr>
        </p:nvPicPr>
        <p:blipFill>
          <a:blip r:embed="rId2">
            <a:extLst>
              <a:ext uri="{28A0092B-C50C-407E-A947-70E740481C1C}">
                <a14:useLocalDpi xmlns:a14="http://schemas.microsoft.com/office/drawing/2010/main" val="0"/>
              </a:ext>
            </a:extLst>
          </a:blip>
          <a:srcRect t="24048" b="24048"/>
          <a:stretch>
            <a:fillRect/>
          </a:stretch>
        </p:blipFill>
        <p:spPr/>
      </p:pic>
    </p:spTree>
    <p:extLst>
      <p:ext uri="{BB962C8B-B14F-4D97-AF65-F5344CB8AC3E}">
        <p14:creationId xmlns:p14="http://schemas.microsoft.com/office/powerpoint/2010/main" val="2212700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1C2D9-588A-407A-9402-8F34D365C0C1}"/>
              </a:ext>
            </a:extLst>
          </p:cNvPr>
          <p:cNvSpPr/>
          <p:nvPr/>
        </p:nvSpPr>
        <p:spPr>
          <a:xfrm>
            <a:off x="-116823" y="597456"/>
            <a:ext cx="6530323" cy="1754326"/>
          </a:xfrm>
          <a:prstGeom prst="rect">
            <a:avLst/>
          </a:prstGeom>
          <a:noFill/>
        </p:spPr>
        <p:txBody>
          <a:bodyPr wrap="squar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WinDowForm</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Hệ Thống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smtClean="0">
                <a:solidFill>
                  <a:schemeClr val="bg1"/>
                </a:solidFill>
              </a:rPr>
              <a:t>AI tự động sắp xếp lịch học</a:t>
            </a:r>
            <a:endParaRPr lang="en-US" sz="2800" b="1" dirty="0">
              <a:solidFill>
                <a:schemeClr val="bg1"/>
              </a:solidFill>
            </a:endParaRPr>
          </a:p>
          <a:p>
            <a:endParaRPr lang="en-US" sz="2800" b="1" dirty="0">
              <a:solidFill>
                <a:schemeClr val="bg1"/>
              </a:solidFill>
            </a:endParaRPr>
          </a:p>
        </p:txBody>
      </p:sp>
      <p:pic>
        <p:nvPicPr>
          <p:cNvPr id="4" name="Picture Placeholder 3"/>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6216" b="6216"/>
          <a:stretch>
            <a:fillRect/>
          </a:stretch>
        </p:blipFill>
        <p:spPr/>
      </p:pic>
    </p:spTree>
    <p:extLst>
      <p:ext uri="{BB962C8B-B14F-4D97-AF65-F5344CB8AC3E}">
        <p14:creationId xmlns:p14="http://schemas.microsoft.com/office/powerpoint/2010/main" val="488931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Abstract Polygonal Space PowerPoint Templates</Template>
  <TotalTime>66</TotalTime>
  <Words>235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Arial Unicode MS</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Vũ</dc:creator>
  <cp:lastModifiedBy>Truong Tran</cp:lastModifiedBy>
  <cp:revision>10</cp:revision>
  <dcterms:created xsi:type="dcterms:W3CDTF">2020-06-24T12:14:29Z</dcterms:created>
  <dcterms:modified xsi:type="dcterms:W3CDTF">2021-01-09T15:34:26Z</dcterms:modified>
</cp:coreProperties>
</file>