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7b47a3bf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7b47a3bf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7b47a3bf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7b47a3bf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7b47a3bf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7b47a3bf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6d5a04c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6d5a04c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fa0d6d0a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fa0d6d0a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7b47a3b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7b47a3b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7b47a3bf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7b47a3bf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7b47a3bf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7b47a3bf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6d5a04ce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6d5a04ce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6d5a04ce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6d5a04ce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7b47a3bf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7b47a3bf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7b47a3bf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7b47a3bf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Life Manager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Stephen Johnson, Logan Grisham, Sebastian Hardesty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Cont.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Separate toggleable categories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Pulls all user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 widget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Compact view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7425" y="717850"/>
            <a:ext cx="4202725" cy="420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Known bugs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Negative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Divs pushing together when the screen </a:t>
            </a:r>
            <a:r>
              <a:rPr lang="en"/>
              <a:t>shrinks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Registration.php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longer disjoint from Login.php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Both processes exist on Login.php now, could cause security issues in the future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3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Cut content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Meals page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USDA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Landing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FAQ and Support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Planned ahead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Weather API location detection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Account changes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Adjust Circle Widget Implementation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Complete Calendar Widget and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Refactor and Reduce Code “Smell”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Mobile support through the web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9975" y="1137675"/>
            <a:ext cx="4470501" cy="169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9975" y="2857275"/>
            <a:ext cx="4470500" cy="169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Outro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TLM has taught 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Working as a team (Using GitHub, </a:t>
            </a:r>
            <a:r>
              <a:rPr lang="en"/>
              <a:t>communicating ideas for changes, splitting responsibility)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Meeting deadlines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Limiting scope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Brainstorming and problem-solving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Working around </a:t>
            </a:r>
            <a:r>
              <a:rPr lang="en"/>
              <a:t>unforeseen</a:t>
            </a:r>
            <a:r>
              <a:rPr lang="en"/>
              <a:t> life events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could </a:t>
            </a:r>
            <a:r>
              <a:rPr lang="en"/>
              <a:t>have</a:t>
            </a:r>
            <a:r>
              <a:rPr lang="en"/>
              <a:t> gone differently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Better time </a:t>
            </a:r>
            <a:r>
              <a:rPr lang="en"/>
              <a:t>management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Cutting fluff features sooner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Leveling out feature weight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site is heavily impinged on the dashboard and graphs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Introduction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Technology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Deployment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Original Concept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Challenges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Design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Known Bugs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Future Work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Outro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Life manager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Website for storing and analyzing fitness and health data.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Core features: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Data visualization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Goal setting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Fitness and health analysis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Ancillary</a:t>
            </a:r>
            <a:r>
              <a:rPr lang="en"/>
              <a:t> tools for betterment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Platform: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Firefox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Operating System: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Windows 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Languages: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HTML, CSS, Javascript, PHP, MySQL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Libraries: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Chart.js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Linode 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Ubuntu 20.04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LAMP stack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MySQL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Concept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Fitness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</a:t>
            </a:r>
            <a:r>
              <a:rPr lang="en"/>
              <a:t>Design</a:t>
            </a:r>
            <a:r>
              <a:rPr lang="en"/>
              <a:t> stemmed from just fitness goals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Calories, Exercise, Water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Shifted towards total health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Sleep, height, weight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pages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Additional content, removed for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Trend analysis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Difficult to </a:t>
            </a:r>
            <a:r>
              <a:rPr lang="en"/>
              <a:t>determine rational results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Chart.js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Dashboard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Widgets, API’s, style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PHP, MySQL updates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Login and Register system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Originally Disjoint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Hashed and salted for your safety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4900" y="2035850"/>
            <a:ext cx="5943600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Cont. 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Generally, a </a:t>
            </a:r>
            <a:r>
              <a:rPr lang="en"/>
              <a:t>collection</a:t>
            </a:r>
            <a:r>
              <a:rPr lang="en"/>
              <a:t> of webpages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site is centralized to the dashboard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Widgets: Graphs, Data Rings, Weather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Hamburger Menu navigation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Transforms, linking, logged-in status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5509" y="1275650"/>
            <a:ext cx="207792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