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fa0d6d0a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fa0d6d0a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fa0d6d0a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fa0d6d0a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fa0d6d0a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fa0d6d0a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a0d6d0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a0d6d0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a0d6d0a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a0d6d0a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a0d6d0a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fa0d6d0a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a0d6d0a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a0d6d0a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a0d6d0a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fa0d6d0a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fa0d6d0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fa0d6d0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fa0d6d0a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fa0d6d0a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fa0d6d0a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fa0d6d0a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fa0d6d0a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fa0d6d0a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fa0d6d0a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fa0d6d0a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fa0d6d0a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fa0d6d0a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fa0d6d0a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fa0d6d0a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fa0d6d0a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fa0d6d0a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Life Manager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Stephen Johnson, Logan Grisham, Sebastian Hardesty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In-progress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Graphs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Adds data from same day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Dashboard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Graph integration, widgets (weather and calendar)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Stat rings for user data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Graphs 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78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Graphs page without CSS and with some sample input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Dates, </a:t>
            </a:r>
            <a:r>
              <a:rPr lang="en" sz="2400"/>
              <a:t>views</a:t>
            </a:r>
            <a:r>
              <a:rPr lang="en" sz="2400"/>
              <a:t>, clearly colored categories</a:t>
            </a:r>
            <a:endParaRPr sz="2400"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0" l="0" r="52308" t="26122"/>
          <a:stretch/>
        </p:blipFill>
        <p:spPr>
          <a:xfrm>
            <a:off x="4842050" y="642825"/>
            <a:ext cx="3592549" cy="42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Not currently Implemented - In progress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Graphs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ChartJS, Limits on data representation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Pulling data from the database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Dashboard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Widgets, Stat Rings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Login/Sign-Up (style changes)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Currently Underway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Calendar page and dashboard widget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Weather widget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Login recovery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Email validation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 account display and modification 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Addressable</a:t>
            </a:r>
            <a:r>
              <a:rPr lang="en"/>
              <a:t> but removed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Landing Page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Meals page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Email login/signup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 detailed information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Weight, height, etc.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Delimiters - What will hinder the project!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Unfamiliar Technology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PHP, ChartJS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Page Overload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Too many pages, features, ambitions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are addressing these issues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Unfamiliar Technology(PHP, ChartJS)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PHP - Creating the actual modules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ChartJS - Testing sample inputs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Page Overload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Temporarily removing pages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Getting functionality before style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points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General structure has remained the same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Pages were reduced, but may see a return in the final version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Minor technology changes have quickened </a:t>
            </a:r>
            <a:r>
              <a:rPr lang="en" sz="2400"/>
              <a:t>development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Unfamiliar technology setbacks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Changes - Tools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Stack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LAMP to MERN to LAMP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Lamp - Linux, Apache, MySQL, PHP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MERN - MongoDB, ExpressJS, ReactJS, NodeJS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Graphs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ReactJS graphing libraries to standard HTML Canvas to ChartJS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Changes - Pages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Removed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FAQ and Support</a:t>
            </a:r>
            <a:endParaRPr sz="1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Landing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Meals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Login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Background Slideshow </a:t>
            </a:r>
            <a:r>
              <a:rPr lang="en" sz="2000" u="sng"/>
              <a:t>vs.</a:t>
            </a:r>
            <a:r>
              <a:rPr lang="en" sz="2000"/>
              <a:t> Static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Saving user login information </a:t>
            </a:r>
            <a:r>
              <a:rPr lang="en" sz="2000" u="sng"/>
              <a:t>vs.</a:t>
            </a:r>
            <a:r>
              <a:rPr lang="en" sz="2000"/>
              <a:t> Not Saving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Graphs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One graph, multiple lines </a:t>
            </a:r>
            <a:r>
              <a:rPr lang="en" sz="2000" u="sng"/>
              <a:t>vs.</a:t>
            </a:r>
            <a:r>
              <a:rPr lang="en" sz="2000"/>
              <a:t> Multiple graphs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Changes - Focus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Away From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Email Verification - Login options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Changing Account Info - User data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Login Recovery - Later feature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Aesthetics 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Towards - Functionality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Graphs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Dashboard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Calendar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Complete - Backend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Live testing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Login/Signup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Users can create a login or use an existing login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Server integration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Complete - Frontend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Hamburger menu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Navigation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General Layout and color scheme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Login/Signup page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9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Login/Signup Page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 sz="24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13"/>
            <a:ext cx="91440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Hamburger Menu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51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expanded hamburger menu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Still lists abandoned pages</a:t>
            </a:r>
            <a:endParaRPr sz="24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472" y="445026"/>
            <a:ext cx="2709579" cy="4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Updated Design Diagram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38" y="1259675"/>
            <a:ext cx="8649523" cy="317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