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Lst>
  <p:sldSz cx="38404800" cy="384048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3686861" rtl="0" fontAlgn="auto" latinLnBrk="0" hangingPunct="0">
      <a:lnSpc>
        <a:spcPct val="100000"/>
      </a:lnSpc>
      <a:spcBef>
        <a:spcPts val="0"/>
      </a:spcBef>
      <a:spcAft>
        <a:spcPts val="0"/>
      </a:spcAft>
      <a:buClrTx/>
      <a:buSzTx/>
      <a:buFontTx/>
      <a:buNone/>
      <a:tabLst/>
      <a:defRPr b="0" baseline="0" cap="none" i="0" spc="0" strike="noStrike" sz="7200" u="none" kumimoji="0" normalizeH="0">
        <a:ln>
          <a:noFill/>
        </a:ln>
        <a:solidFill>
          <a:srgbClr val="000000"/>
        </a:solidFill>
        <a:effectLst/>
        <a:uFillTx/>
        <a:latin typeface="+mj-lt"/>
        <a:ea typeface="+mj-ea"/>
        <a:cs typeface="+mj-cs"/>
        <a:sym typeface="Calibri"/>
      </a:defRPr>
    </a:lvl1pPr>
    <a:lvl2pPr marL="0" marR="0" indent="0" algn="l" defTabSz="3686861" rtl="0" fontAlgn="auto" latinLnBrk="0" hangingPunct="0">
      <a:lnSpc>
        <a:spcPct val="100000"/>
      </a:lnSpc>
      <a:spcBef>
        <a:spcPts val="0"/>
      </a:spcBef>
      <a:spcAft>
        <a:spcPts val="0"/>
      </a:spcAft>
      <a:buClrTx/>
      <a:buSzTx/>
      <a:buFontTx/>
      <a:buNone/>
      <a:tabLst/>
      <a:defRPr b="0" baseline="0" cap="none" i="0" spc="0" strike="noStrike" sz="7200" u="none" kumimoji="0" normalizeH="0">
        <a:ln>
          <a:noFill/>
        </a:ln>
        <a:solidFill>
          <a:srgbClr val="000000"/>
        </a:solidFill>
        <a:effectLst/>
        <a:uFillTx/>
        <a:latin typeface="+mj-lt"/>
        <a:ea typeface="+mj-ea"/>
        <a:cs typeface="+mj-cs"/>
        <a:sym typeface="Calibri"/>
      </a:defRPr>
    </a:lvl2pPr>
    <a:lvl3pPr marL="0" marR="0" indent="0" algn="l" defTabSz="3686861" rtl="0" fontAlgn="auto" latinLnBrk="0" hangingPunct="0">
      <a:lnSpc>
        <a:spcPct val="100000"/>
      </a:lnSpc>
      <a:spcBef>
        <a:spcPts val="0"/>
      </a:spcBef>
      <a:spcAft>
        <a:spcPts val="0"/>
      </a:spcAft>
      <a:buClrTx/>
      <a:buSzTx/>
      <a:buFontTx/>
      <a:buNone/>
      <a:tabLst/>
      <a:defRPr b="0" baseline="0" cap="none" i="0" spc="0" strike="noStrike" sz="7200" u="none" kumimoji="0" normalizeH="0">
        <a:ln>
          <a:noFill/>
        </a:ln>
        <a:solidFill>
          <a:srgbClr val="000000"/>
        </a:solidFill>
        <a:effectLst/>
        <a:uFillTx/>
        <a:latin typeface="+mj-lt"/>
        <a:ea typeface="+mj-ea"/>
        <a:cs typeface="+mj-cs"/>
        <a:sym typeface="Calibri"/>
      </a:defRPr>
    </a:lvl3pPr>
    <a:lvl4pPr marL="0" marR="0" indent="0" algn="l" defTabSz="3686861" rtl="0" fontAlgn="auto" latinLnBrk="0" hangingPunct="0">
      <a:lnSpc>
        <a:spcPct val="100000"/>
      </a:lnSpc>
      <a:spcBef>
        <a:spcPts val="0"/>
      </a:spcBef>
      <a:spcAft>
        <a:spcPts val="0"/>
      </a:spcAft>
      <a:buClrTx/>
      <a:buSzTx/>
      <a:buFontTx/>
      <a:buNone/>
      <a:tabLst/>
      <a:defRPr b="0" baseline="0" cap="none" i="0" spc="0" strike="noStrike" sz="7200" u="none" kumimoji="0" normalizeH="0">
        <a:ln>
          <a:noFill/>
        </a:ln>
        <a:solidFill>
          <a:srgbClr val="000000"/>
        </a:solidFill>
        <a:effectLst/>
        <a:uFillTx/>
        <a:latin typeface="+mj-lt"/>
        <a:ea typeface="+mj-ea"/>
        <a:cs typeface="+mj-cs"/>
        <a:sym typeface="Calibri"/>
      </a:defRPr>
    </a:lvl4pPr>
    <a:lvl5pPr marL="0" marR="0" indent="0" algn="l" defTabSz="3686861" rtl="0" fontAlgn="auto" latinLnBrk="0" hangingPunct="0">
      <a:lnSpc>
        <a:spcPct val="100000"/>
      </a:lnSpc>
      <a:spcBef>
        <a:spcPts val="0"/>
      </a:spcBef>
      <a:spcAft>
        <a:spcPts val="0"/>
      </a:spcAft>
      <a:buClrTx/>
      <a:buSzTx/>
      <a:buFontTx/>
      <a:buNone/>
      <a:tabLst/>
      <a:defRPr b="0" baseline="0" cap="none" i="0" spc="0" strike="noStrike" sz="7200" u="none" kumimoji="0" normalizeH="0">
        <a:ln>
          <a:noFill/>
        </a:ln>
        <a:solidFill>
          <a:srgbClr val="000000"/>
        </a:solidFill>
        <a:effectLst/>
        <a:uFillTx/>
        <a:latin typeface="+mj-lt"/>
        <a:ea typeface="+mj-ea"/>
        <a:cs typeface="+mj-cs"/>
        <a:sym typeface="Calibri"/>
      </a:defRPr>
    </a:lvl5pPr>
    <a:lvl6pPr marL="0" marR="0" indent="0" algn="l" defTabSz="3686861" rtl="0" fontAlgn="auto" latinLnBrk="0" hangingPunct="0">
      <a:lnSpc>
        <a:spcPct val="100000"/>
      </a:lnSpc>
      <a:spcBef>
        <a:spcPts val="0"/>
      </a:spcBef>
      <a:spcAft>
        <a:spcPts val="0"/>
      </a:spcAft>
      <a:buClrTx/>
      <a:buSzTx/>
      <a:buFontTx/>
      <a:buNone/>
      <a:tabLst/>
      <a:defRPr b="0" baseline="0" cap="none" i="0" spc="0" strike="noStrike" sz="7200" u="none" kumimoji="0" normalizeH="0">
        <a:ln>
          <a:noFill/>
        </a:ln>
        <a:solidFill>
          <a:srgbClr val="000000"/>
        </a:solidFill>
        <a:effectLst/>
        <a:uFillTx/>
        <a:latin typeface="+mj-lt"/>
        <a:ea typeface="+mj-ea"/>
        <a:cs typeface="+mj-cs"/>
        <a:sym typeface="Calibri"/>
      </a:defRPr>
    </a:lvl6pPr>
    <a:lvl7pPr marL="0" marR="0" indent="0" algn="l" defTabSz="3686861" rtl="0" fontAlgn="auto" latinLnBrk="0" hangingPunct="0">
      <a:lnSpc>
        <a:spcPct val="100000"/>
      </a:lnSpc>
      <a:spcBef>
        <a:spcPts val="0"/>
      </a:spcBef>
      <a:spcAft>
        <a:spcPts val="0"/>
      </a:spcAft>
      <a:buClrTx/>
      <a:buSzTx/>
      <a:buFontTx/>
      <a:buNone/>
      <a:tabLst/>
      <a:defRPr b="0" baseline="0" cap="none" i="0" spc="0" strike="noStrike" sz="7200" u="none" kumimoji="0" normalizeH="0">
        <a:ln>
          <a:noFill/>
        </a:ln>
        <a:solidFill>
          <a:srgbClr val="000000"/>
        </a:solidFill>
        <a:effectLst/>
        <a:uFillTx/>
        <a:latin typeface="+mj-lt"/>
        <a:ea typeface="+mj-ea"/>
        <a:cs typeface="+mj-cs"/>
        <a:sym typeface="Calibri"/>
      </a:defRPr>
    </a:lvl7pPr>
    <a:lvl8pPr marL="0" marR="0" indent="0" algn="l" defTabSz="3686861" rtl="0" fontAlgn="auto" latinLnBrk="0" hangingPunct="0">
      <a:lnSpc>
        <a:spcPct val="100000"/>
      </a:lnSpc>
      <a:spcBef>
        <a:spcPts val="0"/>
      </a:spcBef>
      <a:spcAft>
        <a:spcPts val="0"/>
      </a:spcAft>
      <a:buClrTx/>
      <a:buSzTx/>
      <a:buFontTx/>
      <a:buNone/>
      <a:tabLst/>
      <a:defRPr b="0" baseline="0" cap="none" i="0" spc="0" strike="noStrike" sz="7200" u="none" kumimoji="0" normalizeH="0">
        <a:ln>
          <a:noFill/>
        </a:ln>
        <a:solidFill>
          <a:srgbClr val="000000"/>
        </a:solidFill>
        <a:effectLst/>
        <a:uFillTx/>
        <a:latin typeface="+mj-lt"/>
        <a:ea typeface="+mj-ea"/>
        <a:cs typeface="+mj-cs"/>
        <a:sym typeface="Calibri"/>
      </a:defRPr>
    </a:lvl8pPr>
    <a:lvl9pPr marL="0" marR="0" indent="0" algn="l" defTabSz="3686861" rtl="0" fontAlgn="auto" latinLnBrk="0" hangingPunct="0">
      <a:lnSpc>
        <a:spcPct val="100000"/>
      </a:lnSpc>
      <a:spcBef>
        <a:spcPts val="0"/>
      </a:spcBef>
      <a:spcAft>
        <a:spcPts val="0"/>
      </a:spcAft>
      <a:buClrTx/>
      <a:buSzTx/>
      <a:buFontTx/>
      <a:buNone/>
      <a:tabLst/>
      <a:defRPr b="0" baseline="0" cap="none" i="0" spc="0" strike="noStrike" sz="72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b="def" i="def"/>
      <a:tcStyle>
        <a:tcBdr/>
        <a:fill>
          <a:solidFill>
            <a:srgbClr val="E9EFF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1" name="Shape 91"/>
          <p:cNvSpPr/>
          <p:nvPr>
            <p:ph type="sldImg"/>
          </p:nvPr>
        </p:nvSpPr>
        <p:spPr>
          <a:xfrm>
            <a:off x="1143000" y="685800"/>
            <a:ext cx="4572000" cy="3429000"/>
          </a:xfrm>
          <a:prstGeom prst="rect">
            <a:avLst/>
          </a:prstGeom>
        </p:spPr>
        <p:txBody>
          <a:bodyPr/>
          <a:lstStyle/>
          <a:p>
            <a:pPr/>
          </a:p>
        </p:txBody>
      </p:sp>
      <p:sp>
        <p:nvSpPr>
          <p:cNvPr id="92" name="Shape 9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3686861" latinLnBrk="0">
      <a:defRPr sz="4800">
        <a:latin typeface="+mj-lt"/>
        <a:ea typeface="+mj-ea"/>
        <a:cs typeface="+mj-cs"/>
        <a:sym typeface="Calibri"/>
      </a:defRPr>
    </a:lvl1pPr>
    <a:lvl2pPr indent="228600" defTabSz="3686861" latinLnBrk="0">
      <a:defRPr sz="4800">
        <a:latin typeface="+mj-lt"/>
        <a:ea typeface="+mj-ea"/>
        <a:cs typeface="+mj-cs"/>
        <a:sym typeface="Calibri"/>
      </a:defRPr>
    </a:lvl2pPr>
    <a:lvl3pPr indent="457200" defTabSz="3686861" latinLnBrk="0">
      <a:defRPr sz="4800">
        <a:latin typeface="+mj-lt"/>
        <a:ea typeface="+mj-ea"/>
        <a:cs typeface="+mj-cs"/>
        <a:sym typeface="Calibri"/>
      </a:defRPr>
    </a:lvl3pPr>
    <a:lvl4pPr indent="685800" defTabSz="3686861" latinLnBrk="0">
      <a:defRPr sz="4800">
        <a:latin typeface="+mj-lt"/>
        <a:ea typeface="+mj-ea"/>
        <a:cs typeface="+mj-cs"/>
        <a:sym typeface="Calibri"/>
      </a:defRPr>
    </a:lvl4pPr>
    <a:lvl5pPr indent="914400" defTabSz="3686861" latinLnBrk="0">
      <a:defRPr sz="4800">
        <a:latin typeface="+mj-lt"/>
        <a:ea typeface="+mj-ea"/>
        <a:cs typeface="+mj-cs"/>
        <a:sym typeface="Calibri"/>
      </a:defRPr>
    </a:lvl5pPr>
    <a:lvl6pPr indent="1143000" defTabSz="3686861" latinLnBrk="0">
      <a:defRPr sz="4800">
        <a:latin typeface="+mj-lt"/>
        <a:ea typeface="+mj-ea"/>
        <a:cs typeface="+mj-cs"/>
        <a:sym typeface="Calibri"/>
      </a:defRPr>
    </a:lvl6pPr>
    <a:lvl7pPr indent="1371600" defTabSz="3686861" latinLnBrk="0">
      <a:defRPr sz="4800">
        <a:latin typeface="+mj-lt"/>
        <a:ea typeface="+mj-ea"/>
        <a:cs typeface="+mj-cs"/>
        <a:sym typeface="Calibri"/>
      </a:defRPr>
    </a:lvl7pPr>
    <a:lvl8pPr indent="1600200" defTabSz="3686861" latinLnBrk="0">
      <a:defRPr sz="4800">
        <a:latin typeface="+mj-lt"/>
        <a:ea typeface="+mj-ea"/>
        <a:cs typeface="+mj-cs"/>
        <a:sym typeface="Calibri"/>
      </a:defRPr>
    </a:lvl8pPr>
    <a:lvl9pPr indent="1828800" defTabSz="3686861" latinLnBrk="0">
      <a:defRPr sz="48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2880360" y="6285233"/>
            <a:ext cx="32644079" cy="13370561"/>
          </a:xfrm>
          <a:prstGeom prst="rect">
            <a:avLst/>
          </a:prstGeom>
        </p:spPr>
        <p:txBody>
          <a:bodyPr anchor="b"/>
          <a:lstStyle>
            <a:lvl1pPr algn="ctr">
              <a:defRPr sz="25200"/>
            </a:lvl1pPr>
          </a:lstStyle>
          <a:p>
            <a:pPr/>
            <a:r>
              <a:t>Title Text</a:t>
            </a:r>
          </a:p>
        </p:txBody>
      </p:sp>
      <p:sp>
        <p:nvSpPr>
          <p:cNvPr id="12" name="Body Level One…"/>
          <p:cNvSpPr txBox="1"/>
          <p:nvPr>
            <p:ph type="body" sz="quarter" idx="1"/>
          </p:nvPr>
        </p:nvSpPr>
        <p:spPr>
          <a:xfrm>
            <a:off x="4800600" y="20171413"/>
            <a:ext cx="28803600" cy="9272272"/>
          </a:xfrm>
          <a:prstGeom prst="rect">
            <a:avLst/>
          </a:prstGeom>
        </p:spPr>
        <p:txBody>
          <a:bodyPr/>
          <a:lstStyle>
            <a:lvl1pPr marL="0" indent="0" algn="ctr">
              <a:buSzTx/>
              <a:buFontTx/>
              <a:buNone/>
              <a:defRPr sz="10000"/>
            </a:lvl1pPr>
            <a:lvl2pPr marL="0" indent="0" algn="ctr">
              <a:buSzTx/>
              <a:buFontTx/>
              <a:buNone/>
              <a:defRPr sz="10000"/>
            </a:lvl2pPr>
            <a:lvl3pPr marL="0" indent="0" algn="ctr">
              <a:buSzTx/>
              <a:buFontTx/>
              <a:buNone/>
              <a:defRPr sz="10000"/>
            </a:lvl3pPr>
            <a:lvl4pPr marL="0" indent="0" algn="ctr">
              <a:buSzTx/>
              <a:buFontTx/>
              <a:buNone/>
              <a:defRPr sz="10000"/>
            </a:lvl4pPr>
            <a:lvl5pPr marL="0" indent="0" algn="ctr">
              <a:buSzTx/>
              <a:buFontTx/>
              <a:buNone/>
              <a:defRPr sz="100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2620329" y="9574541"/>
            <a:ext cx="33124143" cy="15975329"/>
          </a:xfrm>
          <a:prstGeom prst="rect">
            <a:avLst/>
          </a:prstGeom>
        </p:spPr>
        <p:txBody>
          <a:bodyPr anchor="b"/>
          <a:lstStyle>
            <a:lvl1pPr>
              <a:defRPr sz="25200"/>
            </a:lvl1pPr>
          </a:lstStyle>
          <a:p>
            <a:pPr/>
            <a:r>
              <a:t>Title Text</a:t>
            </a:r>
          </a:p>
        </p:txBody>
      </p:sp>
      <p:sp>
        <p:nvSpPr>
          <p:cNvPr id="30" name="Body Level One…"/>
          <p:cNvSpPr txBox="1"/>
          <p:nvPr>
            <p:ph type="body" sz="quarter" idx="1"/>
          </p:nvPr>
        </p:nvSpPr>
        <p:spPr>
          <a:xfrm>
            <a:off x="2620329" y="25701000"/>
            <a:ext cx="33124143" cy="8401048"/>
          </a:xfrm>
          <a:prstGeom prst="rect">
            <a:avLst/>
          </a:prstGeom>
        </p:spPr>
        <p:txBody>
          <a:bodyPr/>
          <a:lstStyle>
            <a:lvl1pPr marL="0" indent="0">
              <a:buSzTx/>
              <a:buFontTx/>
              <a:buNone/>
              <a:defRPr sz="10000"/>
            </a:lvl1pPr>
            <a:lvl2pPr marL="0" indent="0">
              <a:buSzTx/>
              <a:buFontTx/>
              <a:buNone/>
              <a:defRPr sz="10000"/>
            </a:lvl2pPr>
            <a:lvl3pPr marL="0" indent="0">
              <a:buSzTx/>
              <a:buFontTx/>
              <a:buNone/>
              <a:defRPr sz="10000"/>
            </a:lvl3pPr>
            <a:lvl4pPr marL="0" indent="0">
              <a:buSzTx/>
              <a:buFontTx/>
              <a:buNone/>
              <a:defRPr sz="10000"/>
            </a:lvl4pPr>
            <a:lvl5pPr marL="0" indent="0">
              <a:buSzTx/>
              <a:buFontTx/>
              <a:buNone/>
              <a:defRPr sz="10000"/>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2640327" y="10223500"/>
            <a:ext cx="16322045" cy="2436749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p:nvPr>
        </p:nvSpPr>
        <p:spPr>
          <a:xfrm>
            <a:off x="2645330" y="2044706"/>
            <a:ext cx="33124143" cy="7423157"/>
          </a:xfrm>
          <a:prstGeom prst="rect">
            <a:avLst/>
          </a:prstGeom>
        </p:spPr>
        <p:txBody>
          <a:bodyPr/>
          <a:lstStyle/>
          <a:p>
            <a:pPr/>
            <a:r>
              <a:t>Title Text</a:t>
            </a:r>
          </a:p>
        </p:txBody>
      </p:sp>
      <p:sp>
        <p:nvSpPr>
          <p:cNvPr id="48" name="Body Level One…"/>
          <p:cNvSpPr txBox="1"/>
          <p:nvPr>
            <p:ph type="body" sz="quarter" idx="1"/>
          </p:nvPr>
        </p:nvSpPr>
        <p:spPr>
          <a:xfrm>
            <a:off x="2645336" y="9414512"/>
            <a:ext cx="16247029" cy="4613912"/>
          </a:xfrm>
          <a:prstGeom prst="rect">
            <a:avLst/>
          </a:prstGeom>
        </p:spPr>
        <p:txBody>
          <a:bodyPr anchor="b"/>
          <a:lstStyle>
            <a:lvl1pPr marL="0" indent="0">
              <a:buSzTx/>
              <a:buFontTx/>
              <a:buNone/>
              <a:defRPr b="1" sz="10000"/>
            </a:lvl1pPr>
            <a:lvl2pPr marL="0" indent="0">
              <a:buSzTx/>
              <a:buFontTx/>
              <a:buNone/>
              <a:defRPr b="1" sz="10000"/>
            </a:lvl2pPr>
            <a:lvl3pPr marL="0" indent="0">
              <a:buSzTx/>
              <a:buFontTx/>
              <a:buNone/>
              <a:defRPr b="1" sz="10000"/>
            </a:lvl3pPr>
            <a:lvl4pPr marL="0" indent="0">
              <a:buSzTx/>
              <a:buFontTx/>
              <a:buNone/>
              <a:defRPr b="1" sz="10000"/>
            </a:lvl4pPr>
            <a:lvl5pPr marL="0" indent="0">
              <a:buSzTx/>
              <a:buFontTx/>
              <a:buNone/>
              <a:defRPr b="1" sz="10000"/>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21"/>
          </p:nvPr>
        </p:nvSpPr>
        <p:spPr>
          <a:xfrm>
            <a:off x="19442430" y="9414512"/>
            <a:ext cx="16327046" cy="4613910"/>
          </a:xfrm>
          <a:prstGeom prst="rect">
            <a:avLst/>
          </a:prstGeom>
        </p:spPr>
        <p:txBody>
          <a:bodyPr anchor="b"/>
          <a:lstStyle/>
          <a:p>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5" name="Slide Number"/>
          <p:cNvSpPr txBox="1"/>
          <p:nvPr>
            <p:ph type="sldNum" sz="quarter" idx="2"/>
          </p:nvPr>
        </p:nvSpPr>
        <p:spPr>
          <a:xfrm>
            <a:off x="35016654" y="36248569"/>
            <a:ext cx="747819" cy="73869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2" name="Title Text"/>
          <p:cNvSpPr txBox="1"/>
          <p:nvPr>
            <p:ph type="title"/>
          </p:nvPr>
        </p:nvSpPr>
        <p:spPr>
          <a:xfrm>
            <a:off x="2645330" y="2560320"/>
            <a:ext cx="12386551" cy="8961120"/>
          </a:xfrm>
          <a:prstGeom prst="rect">
            <a:avLst/>
          </a:prstGeom>
        </p:spPr>
        <p:txBody>
          <a:bodyPr anchor="b"/>
          <a:lstStyle>
            <a:lvl1pPr>
              <a:defRPr sz="13400"/>
            </a:lvl1pPr>
          </a:lstStyle>
          <a:p>
            <a:pPr/>
            <a:r>
              <a:t>Title Text</a:t>
            </a:r>
          </a:p>
        </p:txBody>
      </p:sp>
      <p:sp>
        <p:nvSpPr>
          <p:cNvPr id="73" name="Body Level One…"/>
          <p:cNvSpPr txBox="1"/>
          <p:nvPr>
            <p:ph type="body" sz="half" idx="1"/>
          </p:nvPr>
        </p:nvSpPr>
        <p:spPr>
          <a:xfrm>
            <a:off x="16327042" y="5529588"/>
            <a:ext cx="19442431" cy="27292301"/>
          </a:xfrm>
          <a:prstGeom prst="rect">
            <a:avLst/>
          </a:prstGeom>
        </p:spPr>
        <p:txBody>
          <a:bodyPr/>
          <a:lstStyle>
            <a:lvl1pPr marL="960120" indent="-960120">
              <a:defRPr sz="13400"/>
            </a:lvl1pPr>
            <a:lvl2pPr marL="3019861" indent="-1099622">
              <a:defRPr sz="13400"/>
            </a:lvl2pPr>
            <a:lvl3pPr marL="5127040" indent="-1286561">
              <a:defRPr sz="13400"/>
            </a:lvl3pPr>
            <a:lvl4pPr marL="7292340" indent="-1531620">
              <a:defRPr sz="13400"/>
            </a:lvl4pPr>
            <a:lvl5pPr marL="9212580" indent="-1531618">
              <a:defRPr sz="13400"/>
            </a:lvl5p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quarter" idx="21"/>
          </p:nvPr>
        </p:nvSpPr>
        <p:spPr>
          <a:xfrm>
            <a:off x="2645330" y="11521439"/>
            <a:ext cx="12386551" cy="21344897"/>
          </a:xfrm>
          <a:prstGeom prst="rect">
            <a:avLst/>
          </a:prstGeom>
        </p:spPr>
        <p:txBody>
          <a:bodyPr/>
          <a:lstStyle/>
          <a:p>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2" name="Title Text"/>
          <p:cNvSpPr txBox="1"/>
          <p:nvPr>
            <p:ph type="title"/>
          </p:nvPr>
        </p:nvSpPr>
        <p:spPr>
          <a:xfrm>
            <a:off x="2645330" y="2560320"/>
            <a:ext cx="12386551" cy="8961120"/>
          </a:xfrm>
          <a:prstGeom prst="rect">
            <a:avLst/>
          </a:prstGeom>
        </p:spPr>
        <p:txBody>
          <a:bodyPr anchor="b"/>
          <a:lstStyle>
            <a:lvl1pPr>
              <a:defRPr sz="13400"/>
            </a:lvl1pPr>
          </a:lstStyle>
          <a:p>
            <a:pPr/>
            <a:r>
              <a:t>Title Text</a:t>
            </a:r>
          </a:p>
        </p:txBody>
      </p:sp>
      <p:sp>
        <p:nvSpPr>
          <p:cNvPr id="83" name="Picture Placeholder 2"/>
          <p:cNvSpPr/>
          <p:nvPr>
            <p:ph type="pic" sz="half" idx="21"/>
          </p:nvPr>
        </p:nvSpPr>
        <p:spPr>
          <a:xfrm>
            <a:off x="16327042" y="5529588"/>
            <a:ext cx="19442431" cy="27292301"/>
          </a:xfrm>
          <a:prstGeom prst="rect">
            <a:avLst/>
          </a:prstGeom>
        </p:spPr>
        <p:txBody>
          <a:bodyPr lIns="91439" tIns="45719" rIns="91439" bIns="45719">
            <a:noAutofit/>
          </a:bodyPr>
          <a:lstStyle/>
          <a:p>
            <a:pPr/>
          </a:p>
        </p:txBody>
      </p:sp>
      <p:sp>
        <p:nvSpPr>
          <p:cNvPr id="84" name="Body Level One…"/>
          <p:cNvSpPr txBox="1"/>
          <p:nvPr>
            <p:ph type="body" sz="quarter" idx="1"/>
          </p:nvPr>
        </p:nvSpPr>
        <p:spPr>
          <a:xfrm>
            <a:off x="2645330" y="11521440"/>
            <a:ext cx="12386551" cy="21344893"/>
          </a:xfrm>
          <a:prstGeom prst="rect">
            <a:avLst/>
          </a:prstGeom>
        </p:spPr>
        <p:txBody>
          <a:bodyPr/>
          <a:lstStyle>
            <a:lvl1pPr marL="0" indent="0">
              <a:buSzTx/>
              <a:buFontTx/>
              <a:buNone/>
              <a:defRPr sz="6700"/>
            </a:lvl1pPr>
            <a:lvl2pPr marL="0" indent="0">
              <a:buSzTx/>
              <a:buFontTx/>
              <a:buNone/>
              <a:defRPr sz="6700"/>
            </a:lvl2pPr>
            <a:lvl3pPr marL="0" indent="0">
              <a:buSzTx/>
              <a:buFontTx/>
              <a:buNone/>
              <a:defRPr sz="6700"/>
            </a:lvl3pPr>
            <a:lvl4pPr marL="0" indent="0">
              <a:buSzTx/>
              <a:buFontTx/>
              <a:buNone/>
              <a:defRPr sz="6700"/>
            </a:lvl4pPr>
            <a:lvl5pPr marL="0" indent="0">
              <a:buSzTx/>
              <a:buFontTx/>
              <a:buNone/>
              <a:defRPr sz="67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2640327" y="2044706"/>
            <a:ext cx="33124143" cy="742315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a:r>
              <a:t>Title Text</a:t>
            </a:r>
          </a:p>
        </p:txBody>
      </p:sp>
      <p:sp>
        <p:nvSpPr>
          <p:cNvPr id="3" name="Body Level One…"/>
          <p:cNvSpPr txBox="1"/>
          <p:nvPr>
            <p:ph type="body" idx="1"/>
          </p:nvPr>
        </p:nvSpPr>
        <p:spPr>
          <a:xfrm>
            <a:off x="2640327" y="10223500"/>
            <a:ext cx="33124143" cy="2436749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35016657" y="36248569"/>
            <a:ext cx="747819" cy="738690"/>
          </a:xfrm>
          <a:prstGeom prst="rect">
            <a:avLst/>
          </a:prstGeom>
          <a:ln w="12700">
            <a:miter lim="400000"/>
          </a:ln>
        </p:spPr>
        <p:txBody>
          <a:bodyPr wrap="none" lIns="45718" tIns="45718" rIns="45718" bIns="45718" anchor="ctr">
            <a:spAutoFit/>
          </a:bodyPr>
          <a:lstStyle>
            <a:lvl1pPr algn="r">
              <a:defRPr sz="50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l" defTabSz="3840479" rtl="0" latinLnBrk="0">
        <a:lnSpc>
          <a:spcPct val="90000"/>
        </a:lnSpc>
        <a:spcBef>
          <a:spcPts val="0"/>
        </a:spcBef>
        <a:spcAft>
          <a:spcPts val="0"/>
        </a:spcAft>
        <a:buClrTx/>
        <a:buSzTx/>
        <a:buFontTx/>
        <a:buNone/>
        <a:tabLst/>
        <a:defRPr b="0" baseline="0" cap="none" i="0" spc="0" strike="noStrike" sz="18400" u="none">
          <a:solidFill>
            <a:srgbClr val="000000"/>
          </a:solidFill>
          <a:uFillTx/>
          <a:latin typeface="Calibri Light"/>
          <a:ea typeface="Calibri Light"/>
          <a:cs typeface="Calibri Light"/>
          <a:sym typeface="Calibri Light"/>
        </a:defRPr>
      </a:lvl1pPr>
      <a:lvl2pPr marL="0" marR="0" indent="0" algn="l" defTabSz="3840479" rtl="0" latinLnBrk="0">
        <a:lnSpc>
          <a:spcPct val="90000"/>
        </a:lnSpc>
        <a:spcBef>
          <a:spcPts val="0"/>
        </a:spcBef>
        <a:spcAft>
          <a:spcPts val="0"/>
        </a:spcAft>
        <a:buClrTx/>
        <a:buSzTx/>
        <a:buFontTx/>
        <a:buNone/>
        <a:tabLst/>
        <a:defRPr b="0" baseline="0" cap="none" i="0" spc="0" strike="noStrike" sz="18400" u="none">
          <a:solidFill>
            <a:srgbClr val="000000"/>
          </a:solidFill>
          <a:uFillTx/>
          <a:latin typeface="Calibri Light"/>
          <a:ea typeface="Calibri Light"/>
          <a:cs typeface="Calibri Light"/>
          <a:sym typeface="Calibri Light"/>
        </a:defRPr>
      </a:lvl2pPr>
      <a:lvl3pPr marL="0" marR="0" indent="0" algn="l" defTabSz="3840479" rtl="0" latinLnBrk="0">
        <a:lnSpc>
          <a:spcPct val="90000"/>
        </a:lnSpc>
        <a:spcBef>
          <a:spcPts val="0"/>
        </a:spcBef>
        <a:spcAft>
          <a:spcPts val="0"/>
        </a:spcAft>
        <a:buClrTx/>
        <a:buSzTx/>
        <a:buFontTx/>
        <a:buNone/>
        <a:tabLst/>
        <a:defRPr b="0" baseline="0" cap="none" i="0" spc="0" strike="noStrike" sz="18400" u="none">
          <a:solidFill>
            <a:srgbClr val="000000"/>
          </a:solidFill>
          <a:uFillTx/>
          <a:latin typeface="Calibri Light"/>
          <a:ea typeface="Calibri Light"/>
          <a:cs typeface="Calibri Light"/>
          <a:sym typeface="Calibri Light"/>
        </a:defRPr>
      </a:lvl3pPr>
      <a:lvl4pPr marL="0" marR="0" indent="0" algn="l" defTabSz="3840479" rtl="0" latinLnBrk="0">
        <a:lnSpc>
          <a:spcPct val="90000"/>
        </a:lnSpc>
        <a:spcBef>
          <a:spcPts val="0"/>
        </a:spcBef>
        <a:spcAft>
          <a:spcPts val="0"/>
        </a:spcAft>
        <a:buClrTx/>
        <a:buSzTx/>
        <a:buFontTx/>
        <a:buNone/>
        <a:tabLst/>
        <a:defRPr b="0" baseline="0" cap="none" i="0" spc="0" strike="noStrike" sz="18400" u="none">
          <a:solidFill>
            <a:srgbClr val="000000"/>
          </a:solidFill>
          <a:uFillTx/>
          <a:latin typeface="Calibri Light"/>
          <a:ea typeface="Calibri Light"/>
          <a:cs typeface="Calibri Light"/>
          <a:sym typeface="Calibri Light"/>
        </a:defRPr>
      </a:lvl4pPr>
      <a:lvl5pPr marL="0" marR="0" indent="0" algn="l" defTabSz="3840479" rtl="0" latinLnBrk="0">
        <a:lnSpc>
          <a:spcPct val="90000"/>
        </a:lnSpc>
        <a:spcBef>
          <a:spcPts val="0"/>
        </a:spcBef>
        <a:spcAft>
          <a:spcPts val="0"/>
        </a:spcAft>
        <a:buClrTx/>
        <a:buSzTx/>
        <a:buFontTx/>
        <a:buNone/>
        <a:tabLst/>
        <a:defRPr b="0" baseline="0" cap="none" i="0" spc="0" strike="noStrike" sz="18400" u="none">
          <a:solidFill>
            <a:srgbClr val="000000"/>
          </a:solidFill>
          <a:uFillTx/>
          <a:latin typeface="Calibri Light"/>
          <a:ea typeface="Calibri Light"/>
          <a:cs typeface="Calibri Light"/>
          <a:sym typeface="Calibri Light"/>
        </a:defRPr>
      </a:lvl5pPr>
      <a:lvl6pPr marL="0" marR="0" indent="0" algn="l" defTabSz="3840479" rtl="0" latinLnBrk="0">
        <a:lnSpc>
          <a:spcPct val="90000"/>
        </a:lnSpc>
        <a:spcBef>
          <a:spcPts val="0"/>
        </a:spcBef>
        <a:spcAft>
          <a:spcPts val="0"/>
        </a:spcAft>
        <a:buClrTx/>
        <a:buSzTx/>
        <a:buFontTx/>
        <a:buNone/>
        <a:tabLst/>
        <a:defRPr b="0" baseline="0" cap="none" i="0" spc="0" strike="noStrike" sz="18400" u="none">
          <a:solidFill>
            <a:srgbClr val="000000"/>
          </a:solidFill>
          <a:uFillTx/>
          <a:latin typeface="Calibri Light"/>
          <a:ea typeface="Calibri Light"/>
          <a:cs typeface="Calibri Light"/>
          <a:sym typeface="Calibri Light"/>
        </a:defRPr>
      </a:lvl6pPr>
      <a:lvl7pPr marL="0" marR="0" indent="0" algn="l" defTabSz="3840479" rtl="0" latinLnBrk="0">
        <a:lnSpc>
          <a:spcPct val="90000"/>
        </a:lnSpc>
        <a:spcBef>
          <a:spcPts val="0"/>
        </a:spcBef>
        <a:spcAft>
          <a:spcPts val="0"/>
        </a:spcAft>
        <a:buClrTx/>
        <a:buSzTx/>
        <a:buFontTx/>
        <a:buNone/>
        <a:tabLst/>
        <a:defRPr b="0" baseline="0" cap="none" i="0" spc="0" strike="noStrike" sz="18400" u="none">
          <a:solidFill>
            <a:srgbClr val="000000"/>
          </a:solidFill>
          <a:uFillTx/>
          <a:latin typeface="Calibri Light"/>
          <a:ea typeface="Calibri Light"/>
          <a:cs typeface="Calibri Light"/>
          <a:sym typeface="Calibri Light"/>
        </a:defRPr>
      </a:lvl7pPr>
      <a:lvl8pPr marL="0" marR="0" indent="0" algn="l" defTabSz="3840479" rtl="0" latinLnBrk="0">
        <a:lnSpc>
          <a:spcPct val="90000"/>
        </a:lnSpc>
        <a:spcBef>
          <a:spcPts val="0"/>
        </a:spcBef>
        <a:spcAft>
          <a:spcPts val="0"/>
        </a:spcAft>
        <a:buClrTx/>
        <a:buSzTx/>
        <a:buFontTx/>
        <a:buNone/>
        <a:tabLst/>
        <a:defRPr b="0" baseline="0" cap="none" i="0" spc="0" strike="noStrike" sz="18400" u="none">
          <a:solidFill>
            <a:srgbClr val="000000"/>
          </a:solidFill>
          <a:uFillTx/>
          <a:latin typeface="Calibri Light"/>
          <a:ea typeface="Calibri Light"/>
          <a:cs typeface="Calibri Light"/>
          <a:sym typeface="Calibri Light"/>
        </a:defRPr>
      </a:lvl8pPr>
      <a:lvl9pPr marL="0" marR="0" indent="0" algn="l" defTabSz="3840479" rtl="0" latinLnBrk="0">
        <a:lnSpc>
          <a:spcPct val="90000"/>
        </a:lnSpc>
        <a:spcBef>
          <a:spcPts val="0"/>
        </a:spcBef>
        <a:spcAft>
          <a:spcPts val="0"/>
        </a:spcAft>
        <a:buClrTx/>
        <a:buSzTx/>
        <a:buFontTx/>
        <a:buNone/>
        <a:tabLst/>
        <a:defRPr b="0" baseline="0" cap="none" i="0" spc="0" strike="noStrike" sz="18400" u="none">
          <a:solidFill>
            <a:srgbClr val="000000"/>
          </a:solidFill>
          <a:uFillTx/>
          <a:latin typeface="Calibri Light"/>
          <a:ea typeface="Calibri Light"/>
          <a:cs typeface="Calibri Light"/>
          <a:sym typeface="Calibri Light"/>
        </a:defRPr>
      </a:lvl9pPr>
    </p:titleStyle>
    <p:bodyStyle>
      <a:lvl1pPr marL="960119" marR="0" indent="-960119" algn="l" defTabSz="3840479" rtl="0" latinLnBrk="0">
        <a:lnSpc>
          <a:spcPct val="90000"/>
        </a:lnSpc>
        <a:spcBef>
          <a:spcPts val="4200"/>
        </a:spcBef>
        <a:spcAft>
          <a:spcPts val="0"/>
        </a:spcAft>
        <a:buClrTx/>
        <a:buSzPct val="100000"/>
        <a:buFont typeface="Arial"/>
        <a:buChar char="•"/>
        <a:tabLst/>
        <a:defRPr b="0" baseline="0" cap="none" i="0" spc="0" strike="noStrike" sz="11700" u="none">
          <a:solidFill>
            <a:srgbClr val="000000"/>
          </a:solidFill>
          <a:uFillTx/>
          <a:latin typeface="+mj-lt"/>
          <a:ea typeface="+mj-ea"/>
          <a:cs typeface="+mj-cs"/>
          <a:sym typeface="Calibri"/>
        </a:defRPr>
      </a:lvl1pPr>
      <a:lvl2pPr marL="3043577" marR="0" indent="-1123338" algn="l" defTabSz="3840479" rtl="0" latinLnBrk="0">
        <a:lnSpc>
          <a:spcPct val="90000"/>
        </a:lnSpc>
        <a:spcBef>
          <a:spcPts val="4200"/>
        </a:spcBef>
        <a:spcAft>
          <a:spcPts val="0"/>
        </a:spcAft>
        <a:buClrTx/>
        <a:buSzPct val="100000"/>
        <a:buFont typeface="Arial"/>
        <a:buChar char="•"/>
        <a:tabLst/>
        <a:defRPr b="0" baseline="0" cap="none" i="0" spc="0" strike="noStrike" sz="11700" u="none">
          <a:solidFill>
            <a:srgbClr val="000000"/>
          </a:solidFill>
          <a:uFillTx/>
          <a:latin typeface="+mj-lt"/>
          <a:ea typeface="+mj-ea"/>
          <a:cs typeface="+mj-cs"/>
          <a:sym typeface="Calibri"/>
        </a:defRPr>
      </a:lvl2pPr>
      <a:lvl3pPr marL="5177790" marR="0" indent="-1337309" algn="l" defTabSz="3840479" rtl="0" latinLnBrk="0">
        <a:lnSpc>
          <a:spcPct val="90000"/>
        </a:lnSpc>
        <a:spcBef>
          <a:spcPts val="4200"/>
        </a:spcBef>
        <a:spcAft>
          <a:spcPts val="0"/>
        </a:spcAft>
        <a:buClrTx/>
        <a:buSzPct val="100000"/>
        <a:buFont typeface="Arial"/>
        <a:buChar char="•"/>
        <a:tabLst/>
        <a:defRPr b="0" baseline="0" cap="none" i="0" spc="0" strike="noStrike" sz="11700" u="none">
          <a:solidFill>
            <a:srgbClr val="000000"/>
          </a:solidFill>
          <a:uFillTx/>
          <a:latin typeface="+mj-lt"/>
          <a:ea typeface="+mj-ea"/>
          <a:cs typeface="+mj-cs"/>
          <a:sym typeface="Calibri"/>
        </a:defRPr>
      </a:lvl3pPr>
      <a:lvl4pPr marL="7258507" marR="0" indent="-1497786" algn="l" defTabSz="3840479" rtl="0" latinLnBrk="0">
        <a:lnSpc>
          <a:spcPct val="90000"/>
        </a:lnSpc>
        <a:spcBef>
          <a:spcPts val="4200"/>
        </a:spcBef>
        <a:spcAft>
          <a:spcPts val="0"/>
        </a:spcAft>
        <a:buClrTx/>
        <a:buSzPct val="100000"/>
        <a:buFont typeface="Arial"/>
        <a:buChar char="•"/>
        <a:tabLst/>
        <a:defRPr b="0" baseline="0" cap="none" i="0" spc="0" strike="noStrike" sz="11700" u="none">
          <a:solidFill>
            <a:srgbClr val="000000"/>
          </a:solidFill>
          <a:uFillTx/>
          <a:latin typeface="+mj-lt"/>
          <a:ea typeface="+mj-ea"/>
          <a:cs typeface="+mj-cs"/>
          <a:sym typeface="Calibri"/>
        </a:defRPr>
      </a:lvl4pPr>
      <a:lvl5pPr marL="9178745" marR="0" indent="-1497786" algn="l" defTabSz="3840479" rtl="0" latinLnBrk="0">
        <a:lnSpc>
          <a:spcPct val="90000"/>
        </a:lnSpc>
        <a:spcBef>
          <a:spcPts val="4200"/>
        </a:spcBef>
        <a:spcAft>
          <a:spcPts val="0"/>
        </a:spcAft>
        <a:buClrTx/>
        <a:buSzPct val="100000"/>
        <a:buFont typeface="Arial"/>
        <a:buChar char="•"/>
        <a:tabLst/>
        <a:defRPr b="0" baseline="0" cap="none" i="0" spc="0" strike="noStrike" sz="11700" u="none">
          <a:solidFill>
            <a:srgbClr val="000000"/>
          </a:solidFill>
          <a:uFillTx/>
          <a:latin typeface="+mj-lt"/>
          <a:ea typeface="+mj-ea"/>
          <a:cs typeface="+mj-cs"/>
          <a:sym typeface="Calibri"/>
        </a:defRPr>
      </a:lvl5pPr>
      <a:lvl6pPr marL="11098986" marR="0" indent="-1497786" algn="l" defTabSz="3840479" rtl="0" latinLnBrk="0">
        <a:lnSpc>
          <a:spcPct val="90000"/>
        </a:lnSpc>
        <a:spcBef>
          <a:spcPts val="4200"/>
        </a:spcBef>
        <a:spcAft>
          <a:spcPts val="0"/>
        </a:spcAft>
        <a:buClrTx/>
        <a:buSzPct val="100000"/>
        <a:buFont typeface="Arial"/>
        <a:buChar char="•"/>
        <a:tabLst/>
        <a:defRPr b="0" baseline="0" cap="none" i="0" spc="0" strike="noStrike" sz="11700" u="none">
          <a:solidFill>
            <a:srgbClr val="000000"/>
          </a:solidFill>
          <a:uFillTx/>
          <a:latin typeface="+mj-lt"/>
          <a:ea typeface="+mj-ea"/>
          <a:cs typeface="+mj-cs"/>
          <a:sym typeface="Calibri"/>
        </a:defRPr>
      </a:lvl6pPr>
      <a:lvl7pPr marL="13019227" marR="0" indent="-1497786" algn="l" defTabSz="3840479" rtl="0" latinLnBrk="0">
        <a:lnSpc>
          <a:spcPct val="90000"/>
        </a:lnSpc>
        <a:spcBef>
          <a:spcPts val="4200"/>
        </a:spcBef>
        <a:spcAft>
          <a:spcPts val="0"/>
        </a:spcAft>
        <a:buClrTx/>
        <a:buSzPct val="100000"/>
        <a:buFont typeface="Arial"/>
        <a:buChar char="•"/>
        <a:tabLst/>
        <a:defRPr b="0" baseline="0" cap="none" i="0" spc="0" strike="noStrike" sz="11700" u="none">
          <a:solidFill>
            <a:srgbClr val="000000"/>
          </a:solidFill>
          <a:uFillTx/>
          <a:latin typeface="+mj-lt"/>
          <a:ea typeface="+mj-ea"/>
          <a:cs typeface="+mj-cs"/>
          <a:sym typeface="Calibri"/>
        </a:defRPr>
      </a:lvl7pPr>
      <a:lvl8pPr marL="14939466" marR="0" indent="-1497786" algn="l" defTabSz="3840479" rtl="0" latinLnBrk="0">
        <a:lnSpc>
          <a:spcPct val="90000"/>
        </a:lnSpc>
        <a:spcBef>
          <a:spcPts val="4200"/>
        </a:spcBef>
        <a:spcAft>
          <a:spcPts val="0"/>
        </a:spcAft>
        <a:buClrTx/>
        <a:buSzPct val="100000"/>
        <a:buFont typeface="Arial"/>
        <a:buChar char="•"/>
        <a:tabLst/>
        <a:defRPr b="0" baseline="0" cap="none" i="0" spc="0" strike="noStrike" sz="11700" u="none">
          <a:solidFill>
            <a:srgbClr val="000000"/>
          </a:solidFill>
          <a:uFillTx/>
          <a:latin typeface="+mj-lt"/>
          <a:ea typeface="+mj-ea"/>
          <a:cs typeface="+mj-cs"/>
          <a:sym typeface="Calibri"/>
        </a:defRPr>
      </a:lvl8pPr>
      <a:lvl9pPr marL="16859704" marR="0" indent="-1497786" algn="l" defTabSz="3840479" rtl="0" latinLnBrk="0">
        <a:lnSpc>
          <a:spcPct val="90000"/>
        </a:lnSpc>
        <a:spcBef>
          <a:spcPts val="4200"/>
        </a:spcBef>
        <a:spcAft>
          <a:spcPts val="0"/>
        </a:spcAft>
        <a:buClrTx/>
        <a:buSzPct val="100000"/>
        <a:buFont typeface="Arial"/>
        <a:buChar char="•"/>
        <a:tabLst/>
        <a:defRPr b="0" baseline="0" cap="none" i="0" spc="0" strike="noStrike" sz="11700" u="none">
          <a:solidFill>
            <a:srgbClr val="000000"/>
          </a:solidFill>
          <a:uFillTx/>
          <a:latin typeface="+mj-lt"/>
          <a:ea typeface="+mj-ea"/>
          <a:cs typeface="+mj-cs"/>
          <a:sym typeface="Calibri"/>
        </a:defRPr>
      </a:lvl9pPr>
    </p:bodyStyle>
    <p:otherStyle>
      <a:lvl1pPr marL="0" marR="0" indent="0" algn="r" defTabSz="3686861" rtl="0" latinLnBrk="0">
        <a:lnSpc>
          <a:spcPct val="100000"/>
        </a:lnSpc>
        <a:spcBef>
          <a:spcPts val="0"/>
        </a:spcBef>
        <a:spcAft>
          <a:spcPts val="0"/>
        </a:spcAft>
        <a:buClrTx/>
        <a:buSzTx/>
        <a:buFontTx/>
        <a:buNone/>
        <a:tabLst/>
        <a:defRPr b="0" baseline="0" cap="none" i="0" spc="0" strike="noStrike" sz="5000" u="none">
          <a:solidFill>
            <a:schemeClr val="tx1"/>
          </a:solidFill>
          <a:uFillTx/>
          <a:latin typeface="+mn-lt"/>
          <a:ea typeface="+mn-ea"/>
          <a:cs typeface="+mn-cs"/>
          <a:sym typeface="Calibri"/>
        </a:defRPr>
      </a:lvl1pPr>
      <a:lvl2pPr marL="0" marR="0" indent="0" algn="r" defTabSz="3686861" rtl="0" latinLnBrk="0">
        <a:lnSpc>
          <a:spcPct val="100000"/>
        </a:lnSpc>
        <a:spcBef>
          <a:spcPts val="0"/>
        </a:spcBef>
        <a:spcAft>
          <a:spcPts val="0"/>
        </a:spcAft>
        <a:buClrTx/>
        <a:buSzTx/>
        <a:buFontTx/>
        <a:buNone/>
        <a:tabLst/>
        <a:defRPr b="0" baseline="0" cap="none" i="0" spc="0" strike="noStrike" sz="5000" u="none">
          <a:solidFill>
            <a:schemeClr val="tx1"/>
          </a:solidFill>
          <a:uFillTx/>
          <a:latin typeface="+mn-lt"/>
          <a:ea typeface="+mn-ea"/>
          <a:cs typeface="+mn-cs"/>
          <a:sym typeface="Calibri"/>
        </a:defRPr>
      </a:lvl2pPr>
      <a:lvl3pPr marL="0" marR="0" indent="0" algn="r" defTabSz="3686861" rtl="0" latinLnBrk="0">
        <a:lnSpc>
          <a:spcPct val="100000"/>
        </a:lnSpc>
        <a:spcBef>
          <a:spcPts val="0"/>
        </a:spcBef>
        <a:spcAft>
          <a:spcPts val="0"/>
        </a:spcAft>
        <a:buClrTx/>
        <a:buSzTx/>
        <a:buFontTx/>
        <a:buNone/>
        <a:tabLst/>
        <a:defRPr b="0" baseline="0" cap="none" i="0" spc="0" strike="noStrike" sz="5000" u="none">
          <a:solidFill>
            <a:schemeClr val="tx1"/>
          </a:solidFill>
          <a:uFillTx/>
          <a:latin typeface="+mn-lt"/>
          <a:ea typeface="+mn-ea"/>
          <a:cs typeface="+mn-cs"/>
          <a:sym typeface="Calibri"/>
        </a:defRPr>
      </a:lvl3pPr>
      <a:lvl4pPr marL="0" marR="0" indent="0" algn="r" defTabSz="3686861" rtl="0" latinLnBrk="0">
        <a:lnSpc>
          <a:spcPct val="100000"/>
        </a:lnSpc>
        <a:spcBef>
          <a:spcPts val="0"/>
        </a:spcBef>
        <a:spcAft>
          <a:spcPts val="0"/>
        </a:spcAft>
        <a:buClrTx/>
        <a:buSzTx/>
        <a:buFontTx/>
        <a:buNone/>
        <a:tabLst/>
        <a:defRPr b="0" baseline="0" cap="none" i="0" spc="0" strike="noStrike" sz="5000" u="none">
          <a:solidFill>
            <a:schemeClr val="tx1"/>
          </a:solidFill>
          <a:uFillTx/>
          <a:latin typeface="+mn-lt"/>
          <a:ea typeface="+mn-ea"/>
          <a:cs typeface="+mn-cs"/>
          <a:sym typeface="Calibri"/>
        </a:defRPr>
      </a:lvl4pPr>
      <a:lvl5pPr marL="0" marR="0" indent="0" algn="r" defTabSz="3686861" rtl="0" latinLnBrk="0">
        <a:lnSpc>
          <a:spcPct val="100000"/>
        </a:lnSpc>
        <a:spcBef>
          <a:spcPts val="0"/>
        </a:spcBef>
        <a:spcAft>
          <a:spcPts val="0"/>
        </a:spcAft>
        <a:buClrTx/>
        <a:buSzTx/>
        <a:buFontTx/>
        <a:buNone/>
        <a:tabLst/>
        <a:defRPr b="0" baseline="0" cap="none" i="0" spc="0" strike="noStrike" sz="5000" u="none">
          <a:solidFill>
            <a:schemeClr val="tx1"/>
          </a:solidFill>
          <a:uFillTx/>
          <a:latin typeface="+mn-lt"/>
          <a:ea typeface="+mn-ea"/>
          <a:cs typeface="+mn-cs"/>
          <a:sym typeface="Calibri"/>
        </a:defRPr>
      </a:lvl5pPr>
      <a:lvl6pPr marL="0" marR="0" indent="0" algn="r" defTabSz="3686861" rtl="0" latinLnBrk="0">
        <a:lnSpc>
          <a:spcPct val="100000"/>
        </a:lnSpc>
        <a:spcBef>
          <a:spcPts val="0"/>
        </a:spcBef>
        <a:spcAft>
          <a:spcPts val="0"/>
        </a:spcAft>
        <a:buClrTx/>
        <a:buSzTx/>
        <a:buFontTx/>
        <a:buNone/>
        <a:tabLst/>
        <a:defRPr b="0" baseline="0" cap="none" i="0" spc="0" strike="noStrike" sz="5000" u="none">
          <a:solidFill>
            <a:schemeClr val="tx1"/>
          </a:solidFill>
          <a:uFillTx/>
          <a:latin typeface="+mn-lt"/>
          <a:ea typeface="+mn-ea"/>
          <a:cs typeface="+mn-cs"/>
          <a:sym typeface="Calibri"/>
        </a:defRPr>
      </a:lvl6pPr>
      <a:lvl7pPr marL="0" marR="0" indent="0" algn="r" defTabSz="3686861" rtl="0" latinLnBrk="0">
        <a:lnSpc>
          <a:spcPct val="100000"/>
        </a:lnSpc>
        <a:spcBef>
          <a:spcPts val="0"/>
        </a:spcBef>
        <a:spcAft>
          <a:spcPts val="0"/>
        </a:spcAft>
        <a:buClrTx/>
        <a:buSzTx/>
        <a:buFontTx/>
        <a:buNone/>
        <a:tabLst/>
        <a:defRPr b="0" baseline="0" cap="none" i="0" spc="0" strike="noStrike" sz="5000" u="none">
          <a:solidFill>
            <a:schemeClr val="tx1"/>
          </a:solidFill>
          <a:uFillTx/>
          <a:latin typeface="+mn-lt"/>
          <a:ea typeface="+mn-ea"/>
          <a:cs typeface="+mn-cs"/>
          <a:sym typeface="Calibri"/>
        </a:defRPr>
      </a:lvl7pPr>
      <a:lvl8pPr marL="0" marR="0" indent="0" algn="r" defTabSz="3686861" rtl="0" latinLnBrk="0">
        <a:lnSpc>
          <a:spcPct val="100000"/>
        </a:lnSpc>
        <a:spcBef>
          <a:spcPts val="0"/>
        </a:spcBef>
        <a:spcAft>
          <a:spcPts val="0"/>
        </a:spcAft>
        <a:buClrTx/>
        <a:buSzTx/>
        <a:buFontTx/>
        <a:buNone/>
        <a:tabLst/>
        <a:defRPr b="0" baseline="0" cap="none" i="0" spc="0" strike="noStrike" sz="5000" u="none">
          <a:solidFill>
            <a:schemeClr val="tx1"/>
          </a:solidFill>
          <a:uFillTx/>
          <a:latin typeface="+mn-lt"/>
          <a:ea typeface="+mn-ea"/>
          <a:cs typeface="+mn-cs"/>
          <a:sym typeface="Calibri"/>
        </a:defRPr>
      </a:lvl8pPr>
      <a:lvl9pPr marL="0" marR="0" indent="0" algn="r" defTabSz="3686861" rtl="0" latinLnBrk="0">
        <a:lnSpc>
          <a:spcPct val="100000"/>
        </a:lnSpc>
        <a:spcBef>
          <a:spcPts val="0"/>
        </a:spcBef>
        <a:spcAft>
          <a:spcPts val="0"/>
        </a:spcAft>
        <a:buClrTx/>
        <a:buSzTx/>
        <a:buFontTx/>
        <a:buNone/>
        <a:tabLst/>
        <a:defRPr b="0" baseline="0" cap="none" i="0" spc="0" strike="noStrike" sz="50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4" name="TextBox 15"/>
          <p:cNvSpPr txBox="1"/>
          <p:nvPr/>
        </p:nvSpPr>
        <p:spPr>
          <a:xfrm>
            <a:off x="1371600" y="7315199"/>
            <a:ext cx="7543800" cy="6948643"/>
          </a:xfrm>
          <a:prstGeom prst="rect">
            <a:avLst/>
          </a:prstGeom>
          <a:solidFill>
            <a:srgbClr val="FFFFFF"/>
          </a:solidFill>
          <a:ln w="12700">
            <a:solidFill>
              <a:srgbClr val="000000"/>
            </a:solidFill>
            <a:miter/>
          </a:ln>
          <a:extLst>
            <a:ext uri="{C572A759-6A51-4108-AA02-DFA0A04FC94B}">
              <ma14:wrappingTextBoxFlag xmlns:ma14="http://schemas.microsoft.com/office/mac/drawingml/2011/main" val="1"/>
            </a:ext>
          </a:extLst>
        </p:spPr>
        <p:txBody>
          <a:bodyPr lIns="45718" tIns="45718" rIns="45718" bIns="45718">
            <a:spAutoFit/>
          </a:bodyPr>
          <a:lstStyle>
            <a:lvl1pPr algn="just">
              <a:defRPr sz="3200"/>
            </a:lvl1pPr>
          </a:lstStyle>
          <a:p>
            <a:pPr/>
            <a:r>
              <a:t> Total Life Manager is a streamlined web server application that allows users to track nutritional and health goals. The website provides tools to a user to identify habits and plan for future health milestones. The website will track all the user's entered information and build charts and graphs to help the user digest the information instead of getting confused and discouraged. The user can benefit from the site as a whole-life tool because important information to daily life to help keep track of important events or goals will be available on the dashboard through the weather and a calendar.</a:t>
            </a:r>
          </a:p>
        </p:txBody>
      </p:sp>
      <p:sp>
        <p:nvSpPr>
          <p:cNvPr id="95" name="TextBox 41"/>
          <p:cNvSpPr txBox="1"/>
          <p:nvPr/>
        </p:nvSpPr>
        <p:spPr>
          <a:xfrm>
            <a:off x="1371600" y="6400798"/>
            <a:ext cx="7543800" cy="706196"/>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b="1" sz="4800">
                <a:solidFill>
                  <a:srgbClr val="BB1C3F"/>
                </a:solidFill>
              </a:defRPr>
            </a:lvl1pPr>
          </a:lstStyle>
          <a:p>
            <a:pPr/>
            <a:r>
              <a:t>Abstract</a:t>
            </a:r>
          </a:p>
        </p:txBody>
      </p:sp>
      <p:sp>
        <p:nvSpPr>
          <p:cNvPr id="96" name="TextBox 8"/>
          <p:cNvSpPr txBox="1"/>
          <p:nvPr/>
        </p:nvSpPr>
        <p:spPr>
          <a:xfrm>
            <a:off x="7772400" y="914399"/>
            <a:ext cx="22860000" cy="1203679"/>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b="1" sz="8800">
                <a:solidFill>
                  <a:srgbClr val="BB1C3F"/>
                </a:solidFill>
              </a:defRPr>
            </a:lvl1pPr>
          </a:lstStyle>
          <a:p>
            <a:pPr/>
            <a:r>
              <a:t>Total Life Manager</a:t>
            </a:r>
          </a:p>
        </p:txBody>
      </p:sp>
      <p:sp>
        <p:nvSpPr>
          <p:cNvPr id="97" name="TextBox 10"/>
          <p:cNvSpPr txBox="1"/>
          <p:nvPr/>
        </p:nvSpPr>
        <p:spPr>
          <a:xfrm>
            <a:off x="7818118" y="2543143"/>
            <a:ext cx="22768564" cy="79097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sz="5400"/>
            </a:lvl1pPr>
          </a:lstStyle>
          <a:p>
            <a:pPr/>
            <a:r>
              <a:t>Logan Grisham, Sebastian Hardesty, Stephen Johnson</a:t>
            </a:r>
          </a:p>
        </p:txBody>
      </p:sp>
      <p:sp>
        <p:nvSpPr>
          <p:cNvPr id="98" name="TextBox 32"/>
          <p:cNvSpPr txBox="1"/>
          <p:nvPr/>
        </p:nvSpPr>
        <p:spPr>
          <a:xfrm>
            <a:off x="7863779" y="3782290"/>
            <a:ext cx="22768565" cy="79097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sz="5400"/>
            </a:lvl1pPr>
          </a:lstStyle>
          <a:p>
            <a:pPr/>
            <a:r>
              <a:t>Dept. Of Computer Science and Information Technology</a:t>
            </a:r>
          </a:p>
        </p:txBody>
      </p:sp>
      <p:pic>
        <p:nvPicPr>
          <p:cNvPr id="99" name="Picture 18" descr="Picture 18"/>
          <p:cNvPicPr>
            <a:picLocks noChangeAspect="1"/>
          </p:cNvPicPr>
          <p:nvPr/>
        </p:nvPicPr>
        <p:blipFill>
          <a:blip r:embed="rId2">
            <a:extLst/>
          </a:blip>
          <a:stretch>
            <a:fillRect/>
          </a:stretch>
        </p:blipFill>
        <p:spPr>
          <a:xfrm>
            <a:off x="1371600" y="914400"/>
            <a:ext cx="6126480" cy="3658871"/>
          </a:xfrm>
          <a:prstGeom prst="rect">
            <a:avLst/>
          </a:prstGeom>
          <a:ln w="12700">
            <a:miter lim="400000"/>
          </a:ln>
        </p:spPr>
      </p:pic>
      <p:sp>
        <p:nvSpPr>
          <p:cNvPr id="100" name="TextBox 49"/>
          <p:cNvSpPr txBox="1"/>
          <p:nvPr/>
        </p:nvSpPr>
        <p:spPr>
          <a:xfrm>
            <a:off x="10744200" y="7315199"/>
            <a:ext cx="7543800" cy="15864043"/>
          </a:xfrm>
          <a:prstGeom prst="rect">
            <a:avLst/>
          </a:prstGeom>
          <a:solidFill>
            <a:srgbClr val="FFFFFF"/>
          </a:solidFill>
          <a:ln w="12700">
            <a:solidFill>
              <a:srgbClr val="000000"/>
            </a:solidFill>
            <a:miter/>
          </a:ln>
          <a:extLst>
            <a:ext uri="{C572A759-6A51-4108-AA02-DFA0A04FC94B}">
              <ma14:wrappingTextBoxFlag xmlns:ma14="http://schemas.microsoft.com/office/mac/drawingml/2011/main" val="1"/>
            </a:ext>
          </a:extLst>
        </p:spPr>
        <p:txBody>
          <a:bodyPr lIns="45718" tIns="45718" rIns="45718" bIns="45718">
            <a:spAutoFit/>
          </a:bodyPr>
          <a:lstStyle/>
          <a:p>
            <a:pPr algn="just">
              <a:defRPr sz="3200"/>
            </a:pPr>
            <a:r>
              <a:t> The technology the system is predicated on has its foundation rooted in the LAMP stack. The LAMP stack is comprised of Linux, Apache, MySQL, and PHP. The components each have their own characteristics and avenues of change that make the system function in its totality. To start, the Linux component is key to the server and the hosting service the project lives on. Currently, the server resides on an Ubuntu Linux distribution that we have hosting the Apache server. Naturally, next comes Apache in the stack, which is the web server, and is the most common web server for Linux powered web applications. A notable backend process is the MySQL component in the stack, which is hosted on the Apache server. The server hosts a MySQL database which is critical for the operation of the web application. In terms of the stack, the final component is PHP. This is the server language that communicates between the frontend and backend, allowing the stack components to all work together.  </a:t>
            </a:r>
          </a:p>
          <a:p>
            <a:pPr algn="just">
              <a:defRPr sz="3200"/>
            </a:pPr>
          </a:p>
          <a:p>
            <a:pPr algn="just">
              <a:defRPr sz="3200"/>
            </a:pPr>
            <a:r>
              <a:t>The technologies used to power this product are as follows:</a:t>
            </a:r>
          </a:p>
          <a:p>
            <a:pPr algn="just">
              <a:defRPr sz="3200"/>
            </a:pPr>
            <a:r>
              <a:t>1. Platform: Firefox</a:t>
            </a:r>
          </a:p>
          <a:p>
            <a:pPr algn="just">
              <a:defRPr sz="3200"/>
            </a:pPr>
            <a:r>
              <a:t>2. Operating System: Windows 10</a:t>
            </a:r>
          </a:p>
          <a:p>
            <a:pPr algn="just">
              <a:defRPr sz="3200"/>
            </a:pPr>
            <a:r>
              <a:t>3. Languages: HTML, CSS, Javascript, PHP,    MySQL</a:t>
            </a:r>
          </a:p>
          <a:p>
            <a:pPr algn="just">
              <a:defRPr sz="3200"/>
            </a:pPr>
            <a:r>
              <a:t>4. Libraries: Chart.js</a:t>
            </a:r>
          </a:p>
        </p:txBody>
      </p:sp>
      <p:sp>
        <p:nvSpPr>
          <p:cNvPr id="101" name="TextBox 50"/>
          <p:cNvSpPr txBox="1"/>
          <p:nvPr/>
        </p:nvSpPr>
        <p:spPr>
          <a:xfrm>
            <a:off x="10744200" y="6400798"/>
            <a:ext cx="7543800" cy="706196"/>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b="1" sz="4800">
                <a:solidFill>
                  <a:srgbClr val="BB1C3F"/>
                </a:solidFill>
              </a:defRPr>
            </a:lvl1pPr>
          </a:lstStyle>
          <a:p>
            <a:pPr/>
            <a:r>
              <a:t>Technology</a:t>
            </a:r>
          </a:p>
        </p:txBody>
      </p:sp>
      <p:sp>
        <p:nvSpPr>
          <p:cNvPr id="102" name="TextBox 51"/>
          <p:cNvSpPr txBox="1"/>
          <p:nvPr/>
        </p:nvSpPr>
        <p:spPr>
          <a:xfrm>
            <a:off x="20116800" y="7315196"/>
            <a:ext cx="7543800" cy="21312344"/>
          </a:xfrm>
          <a:prstGeom prst="rect">
            <a:avLst/>
          </a:prstGeom>
          <a:solidFill>
            <a:srgbClr val="FFFFFF"/>
          </a:solidFill>
          <a:ln w="12700">
            <a:solidFill>
              <a:srgbClr val="000000"/>
            </a:solidFill>
            <a:miter/>
          </a:ln>
          <a:extLst>
            <a:ext uri="{C572A759-6A51-4108-AA02-DFA0A04FC94B}">
              <ma14:wrappingTextBoxFlag xmlns:ma14="http://schemas.microsoft.com/office/mac/drawingml/2011/main" val="1"/>
            </a:ext>
          </a:extLst>
        </p:spPr>
        <p:txBody>
          <a:bodyPr lIns="45718" tIns="45718" rIns="45718" bIns="45718">
            <a:spAutoFit/>
          </a:bodyPr>
          <a:lstStyle>
            <a:lvl1pPr algn="just">
              <a:defRPr sz="3200"/>
            </a:lvl1pPr>
          </a:lstStyle>
          <a:p>
            <a:pPr/>
            <a:r>
              <a:t>The system’s overall design is a web application that hosts a number of services for a user to track their health and habits. This service will be centralized around a dashboard where the user can see the majority of their information at a quick glance. The individual dashboard modules will come in a variety of different widgets placed around the screen. The main widget will display the users exercise, hydration, sleep, and calorie intake. The exercise will be in minutes, the hydration in ounces, the sleep in hours, and the calories in calories. These will display rings that show a percentage of completion for the user’s individual goals. If a user has completed 10 minutes of their set 30 minutes workout goal, then the ring will be 33% of the way filled in a clockwise manner around the ring. The dashboard will also display a widget for the user’s graphs. This shows a preview of a user’s graph and leads directly over to the graph page. The next widget is a weather API that displays basic weather information for a user so they can plan their day. Lastly, there will be a widget for a calendar. The user will have a basic view of a calendar and be able to go to a full view that shows the user slightly more detailed information about events or other data that has been placed on the calendar. The entire website will be reachable once the user is logged in, through a convenient hamburger menu on the top of the page. This will provide navigation to the all the pages a user can access on the website, including a logout option to log the user out of the website. Additionally, the user can log information on the website through the graphs screen. The design keeps the desired interaction between user and graph in strict cohesion, so the user never misses the immediate opportunity to see their data represented visually. </a:t>
            </a:r>
          </a:p>
        </p:txBody>
      </p:sp>
      <p:sp>
        <p:nvSpPr>
          <p:cNvPr id="103" name="TextBox 52"/>
          <p:cNvSpPr txBox="1"/>
          <p:nvPr/>
        </p:nvSpPr>
        <p:spPr>
          <a:xfrm>
            <a:off x="20116800" y="6400798"/>
            <a:ext cx="7543800" cy="706196"/>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b="1" sz="4800">
                <a:solidFill>
                  <a:srgbClr val="BB1C3F"/>
                </a:solidFill>
              </a:defRPr>
            </a:lvl1pPr>
          </a:lstStyle>
          <a:p>
            <a:pPr/>
            <a:r>
              <a:t>Design</a:t>
            </a:r>
          </a:p>
        </p:txBody>
      </p:sp>
      <p:sp>
        <p:nvSpPr>
          <p:cNvPr id="104" name="TextBox 53"/>
          <p:cNvSpPr txBox="1"/>
          <p:nvPr/>
        </p:nvSpPr>
        <p:spPr>
          <a:xfrm>
            <a:off x="29489400" y="7278623"/>
            <a:ext cx="7543800" cy="10415743"/>
          </a:xfrm>
          <a:prstGeom prst="rect">
            <a:avLst/>
          </a:prstGeom>
          <a:solidFill>
            <a:srgbClr val="FFFFFF"/>
          </a:solidFill>
          <a:ln w="12700">
            <a:solidFill>
              <a:srgbClr val="000000"/>
            </a:solidFill>
            <a:miter/>
          </a:ln>
          <a:extLst>
            <a:ext uri="{C572A759-6A51-4108-AA02-DFA0A04FC94B}">
              <ma14:wrappingTextBoxFlag xmlns:ma14="http://schemas.microsoft.com/office/mac/drawingml/2011/main" val="1"/>
            </a:ext>
          </a:extLst>
        </p:spPr>
        <p:txBody>
          <a:bodyPr lIns="45718" tIns="45718" rIns="45718" bIns="45718">
            <a:spAutoFit/>
          </a:bodyPr>
          <a:lstStyle>
            <a:lvl1pPr algn="just">
              <a:defRPr sz="3200"/>
            </a:lvl1pPr>
          </a:lstStyle>
          <a:p>
            <a:pPr/>
            <a:r>
              <a:t>The future work the team intends to implement revolves around the core services, as well as ancillary modules that will further the user’s experience. The core changes to the system would be the introduction of support on the website, through a chat or email system to the team. After this, the main changes would be to the user’s personal account on the website, as user account customization is limited in the current state of the system. Ideally, the user would be able to change all of their information regarding location and unique profile identifiers, such as a profile picture or avatar. The extended functionality planned for the service mostly revolves around the introduction of new API’s to services. For example, the service originally planned to have an extended nutrition section that would include food data form the USDA’s nutritional information API. </a:t>
            </a:r>
          </a:p>
        </p:txBody>
      </p:sp>
      <p:sp>
        <p:nvSpPr>
          <p:cNvPr id="105" name="TextBox 54"/>
          <p:cNvSpPr txBox="1"/>
          <p:nvPr/>
        </p:nvSpPr>
        <p:spPr>
          <a:xfrm>
            <a:off x="29489400" y="6364223"/>
            <a:ext cx="7543800" cy="706196"/>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b="1" sz="4800">
                <a:solidFill>
                  <a:srgbClr val="BB1C3F"/>
                </a:solidFill>
              </a:defRPr>
            </a:lvl1pPr>
          </a:lstStyle>
          <a:p>
            <a:pPr/>
            <a:r>
              <a:t>Future Work</a:t>
            </a:r>
          </a:p>
        </p:txBody>
      </p:sp>
      <p:sp>
        <p:nvSpPr>
          <p:cNvPr id="106" name="TextBox 57"/>
          <p:cNvSpPr txBox="1"/>
          <p:nvPr/>
        </p:nvSpPr>
        <p:spPr>
          <a:xfrm>
            <a:off x="1371599" y="17943929"/>
            <a:ext cx="7543801" cy="706196"/>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b="1" sz="4800">
                <a:solidFill>
                  <a:srgbClr val="BB1C3F"/>
                </a:solidFill>
              </a:defRPr>
            </a:lvl1pPr>
          </a:lstStyle>
          <a:p>
            <a:pPr/>
            <a:r>
              <a:t>Purpose</a:t>
            </a:r>
          </a:p>
        </p:txBody>
      </p:sp>
      <p:sp>
        <p:nvSpPr>
          <p:cNvPr id="107" name="TextBox 61"/>
          <p:cNvSpPr txBox="1"/>
          <p:nvPr/>
        </p:nvSpPr>
        <p:spPr>
          <a:xfrm>
            <a:off x="1371600" y="19253198"/>
            <a:ext cx="7543800" cy="12892243"/>
          </a:xfrm>
          <a:prstGeom prst="rect">
            <a:avLst/>
          </a:prstGeom>
          <a:solidFill>
            <a:srgbClr val="FFFFFF"/>
          </a:solidFill>
          <a:ln w="12700">
            <a:solidFill>
              <a:srgbClr val="000000"/>
            </a:solidFill>
            <a:miter/>
          </a:ln>
          <a:extLst>
            <a:ext uri="{C572A759-6A51-4108-AA02-DFA0A04FC94B}">
              <ma14:wrappingTextBoxFlag xmlns:ma14="http://schemas.microsoft.com/office/mac/drawingml/2011/main" val="1"/>
            </a:ext>
          </a:extLst>
        </p:spPr>
        <p:txBody>
          <a:bodyPr lIns="45718" tIns="45718" rIns="45718" bIns="45718">
            <a:spAutoFit/>
          </a:bodyPr>
          <a:lstStyle>
            <a:lvl1pPr algn="just">
              <a:defRPr sz="3200"/>
            </a:lvl1pPr>
          </a:lstStyle>
          <a:p>
            <a:pPr/>
            <a:r>
              <a:t>The purpose of Total Life Manager is to provide a service where a user can track their health habits and information. This service will allow users to see their data and display it in a digestible system of charts and widgets. The daunting experience of working on health and habits is eased when introducing the ability to visually understand trends and data. The entire goal of the service is to give users a method of approaching their personal health goals and identifying positive habits with the tools provided by the service.  This will aid users in tracking their data and reaching the goals they set. The purpose the platform serves caters to a wide audience, whether experienced in health goals and achieving milestones, or not. The average user is expected to not have much experience, so the user interaction portions of the web application are simple in nature. They accept input in basic numbers and run all the computation for graphs and trends behind the scenes. This supports the purpose and intent of the service by keeping it accessible to all potential users and target audiences. </a:t>
            </a:r>
          </a:p>
        </p:txBody>
      </p:sp>
      <p:sp>
        <p:nvSpPr>
          <p:cNvPr id="108" name="TextBox 62"/>
          <p:cNvSpPr txBox="1"/>
          <p:nvPr/>
        </p:nvSpPr>
        <p:spPr>
          <a:xfrm>
            <a:off x="20116800" y="32965389"/>
            <a:ext cx="7543801" cy="2973543"/>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just">
              <a:defRPr b="1" sz="3200">
                <a:solidFill>
                  <a:srgbClr val="BB1C3F"/>
                </a:solidFill>
              </a:defRPr>
            </a:pPr>
            <a:r>
              <a:t>Figure 2: </a:t>
            </a:r>
            <a:r>
              <a:rPr b="0">
                <a:solidFill>
                  <a:srgbClr val="000000"/>
                </a:solidFill>
              </a:rPr>
              <a:t>Block diagram of the applications page interaction and reachability. The display shows the page layout, and the access that the hamburger menu has across the application. Menus identified in blue, are reachable by the hamburger menu. </a:t>
            </a:r>
          </a:p>
        </p:txBody>
      </p:sp>
      <p:sp>
        <p:nvSpPr>
          <p:cNvPr id="109" name="TextBox 65"/>
          <p:cNvSpPr txBox="1"/>
          <p:nvPr/>
        </p:nvSpPr>
        <p:spPr>
          <a:xfrm>
            <a:off x="29495750" y="22854910"/>
            <a:ext cx="7543801" cy="2478243"/>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just">
              <a:defRPr b="1" sz="3200">
                <a:solidFill>
                  <a:srgbClr val="BB1C3F"/>
                </a:solidFill>
              </a:defRPr>
            </a:pPr>
            <a:r>
              <a:t>Figure 3: </a:t>
            </a:r>
            <a:r>
              <a:rPr b="0">
                <a:solidFill>
                  <a:srgbClr val="000000"/>
                </a:solidFill>
              </a:rPr>
              <a:t>The login screen is an accurate representation of the website’s styling and design. For future work, the screen was proposed to have moving background images in the form of a slideshow.</a:t>
            </a:r>
          </a:p>
        </p:txBody>
      </p:sp>
      <p:sp>
        <p:nvSpPr>
          <p:cNvPr id="110" name="TextBox 66"/>
          <p:cNvSpPr txBox="1"/>
          <p:nvPr/>
        </p:nvSpPr>
        <p:spPr>
          <a:xfrm>
            <a:off x="29476700" y="26250391"/>
            <a:ext cx="7543801" cy="706196"/>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b="1" sz="4800">
                <a:solidFill>
                  <a:srgbClr val="BB1C3F"/>
                </a:solidFill>
              </a:defRPr>
            </a:lvl1pPr>
          </a:lstStyle>
          <a:p>
            <a:pPr/>
            <a:r>
              <a:t>Resources</a:t>
            </a:r>
          </a:p>
        </p:txBody>
      </p:sp>
      <p:sp>
        <p:nvSpPr>
          <p:cNvPr id="111" name="TextBox 70"/>
          <p:cNvSpPr txBox="1"/>
          <p:nvPr/>
        </p:nvSpPr>
        <p:spPr>
          <a:xfrm>
            <a:off x="29489400" y="27314143"/>
            <a:ext cx="7543800" cy="2490943"/>
          </a:xfrm>
          <a:prstGeom prst="rect">
            <a:avLst/>
          </a:prstGeom>
          <a:solidFill>
            <a:srgbClr val="FFFFFF"/>
          </a:solidFill>
          <a:ln w="12700">
            <a:solidFill>
              <a:srgbClr val="000000"/>
            </a:solidFill>
            <a:miter/>
          </a:ln>
          <a:extLst>
            <a:ext uri="{C572A759-6A51-4108-AA02-DFA0A04FC94B}">
              <ma14:wrappingTextBoxFlag xmlns:ma14="http://schemas.microsoft.com/office/mac/drawingml/2011/main" val="1"/>
            </a:ext>
          </a:extLst>
        </p:spPr>
        <p:txBody>
          <a:bodyPr lIns="45718" tIns="45718" rIns="45718" bIns="45718">
            <a:spAutoFit/>
          </a:bodyPr>
          <a:lstStyle/>
          <a:p>
            <a:pPr marL="514350" indent="-514350" algn="just">
              <a:buSzPct val="100000"/>
              <a:buAutoNum type="arabicPeriod" startAt="1"/>
              <a:defRPr sz="3200"/>
            </a:pPr>
            <a:r>
              <a:t>Linode:   https://www.linode.com/</a:t>
            </a:r>
          </a:p>
          <a:p>
            <a:pPr marL="514350" indent="-514350" algn="just">
              <a:buSzPct val="100000"/>
              <a:buAutoNum type="arabicPeriod" startAt="1"/>
              <a:defRPr sz="3200"/>
            </a:pPr>
            <a:r>
              <a:t>Chart.Js: https://www.chartjs.org/</a:t>
            </a:r>
          </a:p>
          <a:p>
            <a:pPr marL="514350" indent="-514350" algn="just">
              <a:buSzPct val="100000"/>
              <a:buAutoNum type="arabicPeriod" startAt="1"/>
              <a:defRPr sz="3200"/>
            </a:pPr>
            <a:r>
              <a:t>Ubuntu:  https://ubuntu.com/</a:t>
            </a:r>
          </a:p>
          <a:p>
            <a:pPr marL="514350" indent="-514350" algn="just">
              <a:buSzPct val="100000"/>
              <a:buAutoNum type="arabicPeriod" startAt="1"/>
              <a:defRPr sz="3200"/>
            </a:pPr>
            <a:r>
              <a:t>Apache:  https://www.apache.org/</a:t>
            </a:r>
          </a:p>
          <a:p>
            <a:pPr marL="514350" indent="-514350" algn="just">
              <a:buSzPct val="100000"/>
              <a:buAutoNum type="arabicPeriod" startAt="1"/>
              <a:defRPr sz="3200"/>
            </a:pPr>
            <a:r>
              <a:t>MySQL:   https://www.mysql.com/</a:t>
            </a:r>
          </a:p>
        </p:txBody>
      </p:sp>
      <p:sp>
        <p:nvSpPr>
          <p:cNvPr id="112" name="TextBox 71"/>
          <p:cNvSpPr txBox="1"/>
          <p:nvPr/>
        </p:nvSpPr>
        <p:spPr>
          <a:xfrm>
            <a:off x="29495750" y="31151680"/>
            <a:ext cx="7543801" cy="706197"/>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b="1" sz="4800">
                <a:solidFill>
                  <a:srgbClr val="BB1C3F"/>
                </a:solidFill>
              </a:defRPr>
            </a:lvl1pPr>
          </a:lstStyle>
          <a:p>
            <a:pPr/>
            <a:r>
              <a:t>Acknowledgements</a:t>
            </a:r>
          </a:p>
        </p:txBody>
      </p:sp>
      <p:sp>
        <p:nvSpPr>
          <p:cNvPr id="113" name="TextBox 73"/>
          <p:cNvSpPr txBox="1"/>
          <p:nvPr/>
        </p:nvSpPr>
        <p:spPr>
          <a:xfrm>
            <a:off x="29489400" y="32164981"/>
            <a:ext cx="7543800" cy="3976844"/>
          </a:xfrm>
          <a:prstGeom prst="rect">
            <a:avLst/>
          </a:prstGeom>
          <a:solidFill>
            <a:srgbClr val="FFFFFF"/>
          </a:solidFill>
          <a:ln w="12700">
            <a:solidFill>
              <a:srgbClr val="000000"/>
            </a:solidFill>
            <a:miter/>
          </a:ln>
          <a:extLst>
            <a:ext uri="{C572A759-6A51-4108-AA02-DFA0A04FC94B}">
              <ma14:wrappingTextBoxFlag xmlns:ma14="http://schemas.microsoft.com/office/mac/drawingml/2011/main" val="1"/>
            </a:ext>
          </a:extLst>
        </p:spPr>
        <p:txBody>
          <a:bodyPr lIns="45718" tIns="45718" rIns="45718" bIns="45718">
            <a:spAutoFit/>
          </a:bodyPr>
          <a:lstStyle>
            <a:lvl1pPr algn="just">
              <a:defRPr sz="3200"/>
            </a:lvl1pPr>
          </a:lstStyle>
          <a:p>
            <a:pPr/>
            <a:r>
              <a:t>We would like to thank Dr. Karen Meisch for her support of students in the College of Science, Technology, Engineering &amp; Mathematics, and Dr. Leong Lee for his support of students in the Department of Computer Science and Information Technology, as well as our instructor, Dr. John Nicholson, for his guidance and insight.</a:t>
            </a:r>
          </a:p>
        </p:txBody>
      </p:sp>
      <p:sp>
        <p:nvSpPr>
          <p:cNvPr id="114" name="Straight Connector 77"/>
          <p:cNvSpPr/>
          <p:nvPr/>
        </p:nvSpPr>
        <p:spPr>
          <a:xfrm>
            <a:off x="1371600" y="5715000"/>
            <a:ext cx="35661601" cy="0"/>
          </a:xfrm>
          <a:prstGeom prst="line">
            <a:avLst/>
          </a:prstGeom>
          <a:ln w="63500">
            <a:solidFill>
              <a:srgbClr val="000000"/>
            </a:solidFill>
            <a:miter/>
          </a:ln>
        </p:spPr>
        <p:txBody>
          <a:bodyPr lIns="45718" tIns="45718" rIns="45718" bIns="45718"/>
          <a:lstStyle/>
          <a:p>
            <a:pPr/>
          </a:p>
        </p:txBody>
      </p:sp>
      <p:sp>
        <p:nvSpPr>
          <p:cNvPr id="115" name="TextBox 63"/>
          <p:cNvSpPr txBox="1"/>
          <p:nvPr/>
        </p:nvSpPr>
        <p:spPr>
          <a:xfrm>
            <a:off x="10744196" y="32171332"/>
            <a:ext cx="7543804" cy="3964143"/>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just">
              <a:defRPr b="1" sz="3200">
                <a:solidFill>
                  <a:srgbClr val="BB1C3F"/>
                </a:solidFill>
              </a:defRPr>
            </a:pPr>
            <a:r>
              <a:t>Figure 1: </a:t>
            </a:r>
            <a:r>
              <a:rPr b="0">
                <a:solidFill>
                  <a:srgbClr val="000000"/>
                </a:solidFill>
              </a:rPr>
              <a:t>This capture of the systems chart module displays the technology in use for the website. Currently, the graphs display all entered data in varying linear graph representations. The graphs also include a multitude of components directly from Chart.js, such as a variety of views and display modes.</a:t>
            </a:r>
          </a:p>
        </p:txBody>
      </p:sp>
      <p:pic>
        <p:nvPicPr>
          <p:cNvPr id="116" name="5ktavMEre28JoAPNuMSm9knUFOiMy2p-Y52Yuk4jO8v_JcIldTYPL-YJ_jC2kC5mDCny1xRHuv4DbDzXw14bnAILGX-XylnfWNxJkEXZlsarfvZsuICjlGiCkD1rClPqL-slCig.png" descr="5ktavMEre28JoAPNuMSm9knUFOiMy2p-Y52Yuk4jO8v_JcIldTYPL-YJ_jC2kC5mDCny1xRHuv4DbDzXw14bnAILGX-XylnfWNxJkEXZlsarfvZsuICjlGiCkD1rClPqL-slCig.png"/>
          <p:cNvPicPr>
            <a:picLocks noChangeAspect="1"/>
          </p:cNvPicPr>
          <p:nvPr/>
        </p:nvPicPr>
        <p:blipFill>
          <a:blip r:embed="rId3">
            <a:extLst/>
          </a:blip>
          <a:stretch>
            <a:fillRect/>
          </a:stretch>
        </p:blipFill>
        <p:spPr>
          <a:xfrm>
            <a:off x="19996148" y="29636820"/>
            <a:ext cx="7556504" cy="2777017"/>
          </a:xfrm>
          <a:prstGeom prst="rect">
            <a:avLst/>
          </a:prstGeom>
          <a:ln w="12700">
            <a:miter lim="400000"/>
          </a:ln>
        </p:spPr>
      </p:pic>
      <p:pic>
        <p:nvPicPr>
          <p:cNvPr id="117" name="Screen Shot 2022-04-12 at 4.54.34 PM.png" descr="Screen Shot 2022-04-12 at 4.54.34 PM.png"/>
          <p:cNvPicPr>
            <a:picLocks noChangeAspect="1"/>
          </p:cNvPicPr>
          <p:nvPr/>
        </p:nvPicPr>
        <p:blipFill>
          <a:blip r:embed="rId4">
            <a:extLst/>
          </a:blip>
          <a:stretch>
            <a:fillRect/>
          </a:stretch>
        </p:blipFill>
        <p:spPr>
          <a:xfrm>
            <a:off x="29489400" y="18299112"/>
            <a:ext cx="7543801" cy="3756187"/>
          </a:xfrm>
          <a:prstGeom prst="rect">
            <a:avLst/>
          </a:prstGeom>
          <a:ln w="12700">
            <a:miter lim="400000"/>
          </a:ln>
        </p:spPr>
      </p:pic>
      <p:pic>
        <p:nvPicPr>
          <p:cNvPr id="118" name="Picture 2" descr="Picture 2"/>
          <p:cNvPicPr>
            <a:picLocks noChangeAspect="1"/>
          </p:cNvPicPr>
          <p:nvPr/>
        </p:nvPicPr>
        <p:blipFill>
          <a:blip r:embed="rId5">
            <a:extLst/>
          </a:blip>
          <a:stretch>
            <a:fillRect/>
          </a:stretch>
        </p:blipFill>
        <p:spPr>
          <a:xfrm>
            <a:off x="10737849" y="23907052"/>
            <a:ext cx="7543801" cy="7536472"/>
          </a:xfrm>
          <a:prstGeom prst="rect">
            <a:avLst/>
          </a:prstGeom>
          <a:ln w="12700">
            <a:miter lim="400000"/>
          </a:ln>
        </p:spPr>
      </p:pic>
      <p:pic>
        <p:nvPicPr>
          <p:cNvPr id="119" name="TLM2.png" descr="TLM2.png"/>
          <p:cNvPicPr>
            <a:picLocks noChangeAspect="1"/>
          </p:cNvPicPr>
          <p:nvPr/>
        </p:nvPicPr>
        <p:blipFill>
          <a:blip r:embed="rId6">
            <a:extLst/>
          </a:blip>
          <a:stretch>
            <a:fillRect/>
          </a:stretch>
        </p:blipFill>
        <p:spPr>
          <a:xfrm>
            <a:off x="30028657" y="233859"/>
            <a:ext cx="9616978" cy="5409550"/>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3686861" rtl="0" fontAlgn="auto" latinLnBrk="0" hangingPunct="0">
          <a:lnSpc>
            <a:spcPct val="100000"/>
          </a:lnSpc>
          <a:spcBef>
            <a:spcPts val="0"/>
          </a:spcBef>
          <a:spcAft>
            <a:spcPts val="0"/>
          </a:spcAft>
          <a:buClrTx/>
          <a:buSzTx/>
          <a:buFontTx/>
          <a:buNone/>
          <a:tabLst/>
          <a:defRPr b="0" baseline="0" cap="none" i="0" spc="0" strike="noStrike" sz="72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3686861" rtl="0" fontAlgn="auto" latinLnBrk="0" hangingPunct="0">
          <a:lnSpc>
            <a:spcPct val="100000"/>
          </a:lnSpc>
          <a:spcBef>
            <a:spcPts val="0"/>
          </a:spcBef>
          <a:spcAft>
            <a:spcPts val="0"/>
          </a:spcAft>
          <a:buClrTx/>
          <a:buSzTx/>
          <a:buFontTx/>
          <a:buNone/>
          <a:tabLst/>
          <a:defRPr b="0" baseline="0" cap="none" i="0" spc="0" strike="noStrike" sz="72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3686861" rtl="0" fontAlgn="auto" latinLnBrk="0" hangingPunct="0">
          <a:lnSpc>
            <a:spcPct val="100000"/>
          </a:lnSpc>
          <a:spcBef>
            <a:spcPts val="0"/>
          </a:spcBef>
          <a:spcAft>
            <a:spcPts val="0"/>
          </a:spcAft>
          <a:buClrTx/>
          <a:buSzTx/>
          <a:buFontTx/>
          <a:buNone/>
          <a:tabLst/>
          <a:defRPr b="0" baseline="0" cap="none" i="0" spc="0" strike="noStrike" sz="72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3686861" rtl="0" fontAlgn="auto" latinLnBrk="0" hangingPunct="0">
          <a:lnSpc>
            <a:spcPct val="100000"/>
          </a:lnSpc>
          <a:spcBef>
            <a:spcPts val="0"/>
          </a:spcBef>
          <a:spcAft>
            <a:spcPts val="0"/>
          </a:spcAft>
          <a:buClrTx/>
          <a:buSzTx/>
          <a:buFontTx/>
          <a:buNone/>
          <a:tabLst/>
          <a:defRPr b="0" baseline="0" cap="none" i="0" spc="0" strike="noStrike" sz="72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