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4" autoAdjust="0"/>
    <p:restoredTop sz="94660"/>
  </p:normalViewPr>
  <p:slideViewPr>
    <p:cSldViewPr snapToGrid="0">
      <p:cViewPr>
        <p:scale>
          <a:sx n="100" d="100"/>
          <a:sy n="100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1FBE0-91C9-4238-AB00-0EBF9FFA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A37F9-C143-4431-B7DE-047D222E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5640B-B425-428C-84A3-CB41FB29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BFC7F-64C4-438A-8A30-96FFAD0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A9DF4-6E44-4945-B69C-CFA2996B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5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C3DB-F9B5-4C35-BE05-0A21C8A6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1CCF5C-AD6E-468F-9188-0FE54DB6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439CF-D9A0-4FF3-990C-227EB91A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C3678-A642-4648-BDDA-5438CA0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3C903-E0BA-454E-9E37-06F27196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4E8833-1358-417B-9AA5-40E4790B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5FAC1-A9A7-4C76-99E0-89AD78D27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83F8D-B301-493B-8FC1-18D5315A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ADFE10-0375-400B-B123-56AD463B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E31DE-7D65-4F7A-A910-1F8B8D88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8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E3BCF-6B8B-454F-96A1-4B197B6D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FF948-5233-4C7A-B8D0-80DF9F54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ED530-A5B7-46E2-8C99-5CF4D440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B422C-2C00-4367-BC24-388C91EC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2C127-51B5-46A7-A003-D967331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1920-211E-4AD0-910A-56F118C6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58F41-C4A0-4477-80D8-3D907F11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F28AB-3DD1-4E26-9BD2-C401245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C8ED2-F37C-43AA-B550-17244867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D863F-C065-470A-93CD-536D1DAC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CC410-640A-4437-AF62-9C30DFC0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11CA9-E373-47F3-9F66-4AB65FAB1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81E848-5875-4868-84A8-64B63C46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881833-E44E-471A-B412-45507195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93FB1E-B366-41A0-9568-EEE47210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1A3997-4A13-47C8-A02F-B2F76E5C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1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F37AA-7148-456E-933F-C84FBD5F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D514F-A887-4F26-B80B-F6B73EED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48FD67-78C8-4362-971F-CCF0DC8F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D45353-C807-4E30-847A-0BCA5B18B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923C60-7A10-44C3-B9B6-A4846B178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6483A1-A8CA-4952-9880-B8E32752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F496FD-6270-44EA-A71D-1B8F959F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7D138F-6B7D-4C35-81E8-E17BCA22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FACA-72EB-436A-9812-35D42DE3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E0CB65-D4F2-4D4F-AA5C-D3340B3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04A056-F33B-46B0-BAE8-B52467FD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32E6E4-9EEC-4FB0-96F5-1071B9D3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69888F-9DB9-4AF9-AC53-5A741589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DDBD73-2F63-4E8C-8020-E6F6EC2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9996B-B640-4E03-86FD-0C2AB0D8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C1F40-A74F-42B5-873A-5976F078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5609D-8E1C-4AD0-A3C9-C6A32A8E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375933-935B-4412-B06A-8B87EF72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72E54D-080E-4BAC-B2A1-1504FEE1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B10FFA-272C-481A-9CB5-F1869774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ED473-EBFA-4EF0-A9C0-088E8F62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6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69A6-947A-407D-A2BB-5888AD18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E8ED83-4479-4283-A322-4DF1504F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69C45D-F2C5-4D0F-B6E8-ABC5DA94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D7A3A3-8596-4464-9C37-E68E51DF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D8F33-0045-44C4-A1AF-56D4B154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7594FD-9FD3-4F06-90F0-E11BC0D4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0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B72C2-12E6-482C-9A2B-E5FE4DD6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3B09A8-3FA1-4798-8CF1-27B9BE34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8600D-D90C-40DE-B717-1E4D60DAB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95BD-5B94-48DC-B4E8-E40A5F9CD170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14DD2-40F4-4A78-A42D-A09670B53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0010C-19D2-4A48-99AB-5ECF45CB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571A-9C04-4FA8-8560-368860CD7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35A6485-0A7C-4651-A1D0-3EB3BEA60D0C}"/>
              </a:ext>
            </a:extLst>
          </p:cNvPr>
          <p:cNvSpPr/>
          <p:nvPr/>
        </p:nvSpPr>
        <p:spPr>
          <a:xfrm>
            <a:off x="1914525" y="171451"/>
            <a:ext cx="2124075" cy="2428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F81A8D5-18E1-4514-A72B-238C6070AEB6}"/>
              </a:ext>
            </a:extLst>
          </p:cNvPr>
          <p:cNvSpPr/>
          <p:nvPr/>
        </p:nvSpPr>
        <p:spPr>
          <a:xfrm>
            <a:off x="284287" y="1166159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Recebe MSG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789A1B-7D5F-4EB0-85B5-DCE0F714144A}"/>
              </a:ext>
            </a:extLst>
          </p:cNvPr>
          <p:cNvSpPr/>
          <p:nvPr/>
        </p:nvSpPr>
        <p:spPr>
          <a:xfrm>
            <a:off x="118495" y="6194055"/>
            <a:ext cx="1979801" cy="503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messageProccess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4325F-26B7-476A-BF34-220733DF9C90}"/>
              </a:ext>
            </a:extLst>
          </p:cNvPr>
          <p:cNvSpPr/>
          <p:nvPr/>
        </p:nvSpPr>
        <p:spPr>
          <a:xfrm>
            <a:off x="4279435" y="6194055"/>
            <a:ext cx="1979801" cy="503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virtualQueue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AA0A16D-D4EC-4EB4-A507-40393BA8EFF1}"/>
              </a:ext>
            </a:extLst>
          </p:cNvPr>
          <p:cNvSpPr/>
          <p:nvPr/>
        </p:nvSpPr>
        <p:spPr>
          <a:xfrm>
            <a:off x="2198965" y="6194055"/>
            <a:ext cx="1979801" cy="503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FileSystem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69FDD2-F0DA-4525-92A2-3A1810A71E21}"/>
              </a:ext>
            </a:extLst>
          </p:cNvPr>
          <p:cNvSpPr/>
          <p:nvPr/>
        </p:nvSpPr>
        <p:spPr>
          <a:xfrm>
            <a:off x="1981375" y="880840"/>
            <a:ext cx="1979801" cy="8221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err="1"/>
              <a:t>keyMessege</a:t>
            </a:r>
            <a:r>
              <a:rPr lang="pt-BR" sz="1200" dirty="0"/>
              <a:t> = </a:t>
            </a:r>
            <a:r>
              <a:rPr lang="pt-BR" sz="1200" dirty="0" err="1"/>
              <a:t>msg</a:t>
            </a:r>
            <a:r>
              <a:rPr lang="pt-BR" sz="1200" dirty="0"/>
              <a:t>._</a:t>
            </a:r>
            <a:r>
              <a:rPr lang="pt-BR" sz="1200" dirty="0" err="1"/>
              <a:t>msgid</a:t>
            </a:r>
            <a:endParaRPr lang="pt-BR" sz="1200" dirty="0"/>
          </a:p>
          <a:p>
            <a:r>
              <a:rPr lang="pt-BR" sz="1200" dirty="0" err="1"/>
              <a:t>inProccess</a:t>
            </a:r>
            <a:r>
              <a:rPr lang="pt-BR" sz="1200" dirty="0"/>
              <a:t> = false</a:t>
            </a:r>
          </a:p>
          <a:p>
            <a:r>
              <a:rPr lang="pt-BR" sz="1200" dirty="0" err="1"/>
              <a:t>nodeOut</a:t>
            </a:r>
            <a:r>
              <a:rPr lang="pt-BR" sz="1200" dirty="0"/>
              <a:t> = </a:t>
            </a:r>
            <a:r>
              <a:rPr lang="pt-BR" sz="1200" dirty="0" err="1"/>
              <a:t>null</a:t>
            </a:r>
            <a:endParaRPr lang="pt-BR" sz="1200" dirty="0"/>
          </a:p>
          <a:p>
            <a:r>
              <a:rPr lang="pt-BR" sz="1200" dirty="0"/>
              <a:t>timer = </a:t>
            </a:r>
            <a:r>
              <a:rPr lang="pt-BR" sz="1200" dirty="0" err="1"/>
              <a:t>null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31CCE3-0488-46E9-BD90-75E3CE0551A5}"/>
              </a:ext>
            </a:extLst>
          </p:cNvPr>
          <p:cNvSpPr/>
          <p:nvPr/>
        </p:nvSpPr>
        <p:spPr>
          <a:xfrm>
            <a:off x="1981375" y="274476"/>
            <a:ext cx="1979802" cy="503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err="1"/>
              <a:t>keyMessage</a:t>
            </a:r>
            <a:r>
              <a:rPr lang="pt-BR" sz="1200" dirty="0"/>
              <a:t> = </a:t>
            </a:r>
            <a:r>
              <a:rPr lang="pt-BR" sz="1200" dirty="0" err="1"/>
              <a:t>msg</a:t>
            </a:r>
            <a:r>
              <a:rPr lang="pt-BR" sz="1200" dirty="0"/>
              <a:t>._</a:t>
            </a:r>
            <a:r>
              <a:rPr lang="pt-BR" sz="1200" dirty="0" err="1"/>
              <a:t>msgid</a:t>
            </a:r>
            <a:endParaRPr lang="pt-BR" sz="1200" dirty="0"/>
          </a:p>
          <a:p>
            <a:r>
              <a:rPr lang="pt-BR" sz="1200" dirty="0" err="1"/>
              <a:t>message</a:t>
            </a:r>
            <a:r>
              <a:rPr lang="pt-BR" sz="1200" dirty="0"/>
              <a:t> = </a:t>
            </a:r>
            <a:r>
              <a:rPr lang="pt-BR" sz="1200" dirty="0" err="1"/>
              <a:t>msg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6B78FE-2217-4A22-B7D1-966139C8430C}"/>
              </a:ext>
            </a:extLst>
          </p:cNvPr>
          <p:cNvSpPr/>
          <p:nvPr/>
        </p:nvSpPr>
        <p:spPr>
          <a:xfrm>
            <a:off x="1981374" y="1808653"/>
            <a:ext cx="1979801" cy="291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saveFile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A4B5F7-7022-472C-8732-432232AE0ABB}"/>
              </a:ext>
            </a:extLst>
          </p:cNvPr>
          <p:cNvSpPr/>
          <p:nvPr/>
        </p:nvSpPr>
        <p:spPr>
          <a:xfrm>
            <a:off x="6359905" y="6189862"/>
            <a:ext cx="1979801" cy="5033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SafeQueue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8192881-B50F-42DE-884A-C50AB1D26215}"/>
              </a:ext>
            </a:extLst>
          </p:cNvPr>
          <p:cNvSpPr/>
          <p:nvPr/>
        </p:nvSpPr>
        <p:spPr>
          <a:xfrm>
            <a:off x="1981374" y="2206302"/>
            <a:ext cx="1979801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proccessQueue</a:t>
            </a:r>
            <a:r>
              <a:rPr lang="pt-BR" sz="1200" dirty="0"/>
              <a:t>() *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5970D1-504A-47B0-924D-A3D7FAA75EB1}"/>
              </a:ext>
            </a:extLst>
          </p:cNvPr>
          <p:cNvSpPr/>
          <p:nvPr/>
        </p:nvSpPr>
        <p:spPr>
          <a:xfrm>
            <a:off x="4438650" y="171451"/>
            <a:ext cx="2533650" cy="24288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proccessQueue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8B5F58-36FF-44C4-A5EE-3FF22ACA0FF4}"/>
              </a:ext>
            </a:extLst>
          </p:cNvPr>
          <p:cNvSpPr/>
          <p:nvPr/>
        </p:nvSpPr>
        <p:spPr>
          <a:xfrm>
            <a:off x="4510786" y="452216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u="sng" dirty="0"/>
              <a:t>out</a:t>
            </a:r>
            <a:r>
              <a:rPr lang="pt-BR" sz="1200" dirty="0"/>
              <a:t> = </a:t>
            </a:r>
            <a:r>
              <a:rPr lang="pt-BR" sz="1200" dirty="0" err="1"/>
              <a:t>searchFreeNodeOut</a:t>
            </a:r>
            <a:r>
              <a:rPr lang="pt-BR" sz="1200" dirty="0"/>
              <a:t> ()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3EC2C28-33E7-4EEE-83E6-03AEAA52CDEE}"/>
              </a:ext>
            </a:extLst>
          </p:cNvPr>
          <p:cNvSpPr/>
          <p:nvPr/>
        </p:nvSpPr>
        <p:spPr>
          <a:xfrm>
            <a:off x="4510786" y="810715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searchNotProccessMsg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18058CF-338D-43BC-9C74-A7EADA2F7601}"/>
              </a:ext>
            </a:extLst>
          </p:cNvPr>
          <p:cNvSpPr/>
          <p:nvPr/>
        </p:nvSpPr>
        <p:spPr>
          <a:xfrm>
            <a:off x="4510785" y="1169214"/>
            <a:ext cx="2394839" cy="4438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inProccess</a:t>
            </a:r>
            <a:r>
              <a:rPr lang="pt-BR" sz="1200" dirty="0"/>
              <a:t> = </a:t>
            </a:r>
            <a:r>
              <a:rPr lang="pt-BR" sz="1200" dirty="0" err="1"/>
              <a:t>true</a:t>
            </a:r>
            <a:endParaRPr lang="pt-BR" sz="1200" dirty="0"/>
          </a:p>
          <a:p>
            <a:r>
              <a:rPr lang="pt-BR" sz="1200" dirty="0" err="1"/>
              <a:t>nodeOut</a:t>
            </a:r>
            <a:r>
              <a:rPr lang="pt-BR" sz="1200" dirty="0"/>
              <a:t> = </a:t>
            </a:r>
            <a:r>
              <a:rPr lang="pt-BR" sz="1200" u="sng" dirty="0"/>
              <a:t>out</a:t>
            </a:r>
            <a:endParaRPr lang="pt-BR" u="sng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0F47EFB-8FF3-47D4-A45F-F3A4D27B58F7}"/>
              </a:ext>
            </a:extLst>
          </p:cNvPr>
          <p:cNvSpPr/>
          <p:nvPr/>
        </p:nvSpPr>
        <p:spPr>
          <a:xfrm>
            <a:off x="4508054" y="2025864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sendMessage</a:t>
            </a:r>
            <a:r>
              <a:rPr lang="pt-BR" sz="1200" dirty="0"/>
              <a:t>(</a:t>
            </a:r>
            <a:r>
              <a:rPr lang="pt-BR" sz="1200" dirty="0" err="1"/>
              <a:t>messageProccess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3DE6772-E295-4D0E-924A-D01FF5D50CEC}"/>
              </a:ext>
            </a:extLst>
          </p:cNvPr>
          <p:cNvSpPr/>
          <p:nvPr/>
        </p:nvSpPr>
        <p:spPr>
          <a:xfrm>
            <a:off x="4508055" y="1680416"/>
            <a:ext cx="2394839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setTimeOut</a:t>
            </a:r>
            <a:r>
              <a:rPr lang="pt-BR" sz="1200" dirty="0"/>
              <a:t>(</a:t>
            </a:r>
            <a:r>
              <a:rPr lang="pt-BR" sz="1200" dirty="0" err="1"/>
              <a:t>true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2BEB7C6-605A-4563-A1F9-F840FE201379}"/>
              </a:ext>
            </a:extLst>
          </p:cNvPr>
          <p:cNvSpPr/>
          <p:nvPr/>
        </p:nvSpPr>
        <p:spPr>
          <a:xfrm>
            <a:off x="7278499" y="171451"/>
            <a:ext cx="2705100" cy="686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setTimeOut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E39236A-550D-4211-84D2-8CC74204B977}"/>
              </a:ext>
            </a:extLst>
          </p:cNvPr>
          <p:cNvSpPr/>
          <p:nvPr/>
        </p:nvSpPr>
        <p:spPr>
          <a:xfrm>
            <a:off x="7347904" y="442914"/>
            <a:ext cx="2559495" cy="278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timer = </a:t>
            </a:r>
            <a:r>
              <a:rPr lang="pt-BR" sz="1200" dirty="0" err="1"/>
              <a:t>setTimeOut</a:t>
            </a:r>
            <a:r>
              <a:rPr lang="pt-BR" sz="1200" dirty="0"/>
              <a:t>(</a:t>
            </a:r>
            <a:r>
              <a:rPr lang="pt-BR" sz="1200" dirty="0" err="1"/>
              <a:t>func</a:t>
            </a:r>
            <a:r>
              <a:rPr lang="pt-BR" sz="1200" dirty="0"/>
              <a:t>, </a:t>
            </a:r>
            <a:r>
              <a:rPr lang="pt-BR" sz="1200" dirty="0" err="1"/>
              <a:t>temp</a:t>
            </a:r>
            <a:r>
              <a:rPr lang="pt-BR" sz="1200" dirty="0"/>
              <a:t>, </a:t>
            </a:r>
            <a:r>
              <a:rPr lang="pt-BR" sz="1200" dirty="0" err="1"/>
              <a:t>key</a:t>
            </a:r>
            <a:r>
              <a:rPr lang="pt-BR" sz="1200" dirty="0"/>
              <a:t>) </a:t>
            </a:r>
            <a:endParaRPr lang="pt-BR" u="sng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C48E1D-A552-4DE2-8B04-AA2DB79B1A20}"/>
              </a:ext>
            </a:extLst>
          </p:cNvPr>
          <p:cNvSpPr/>
          <p:nvPr/>
        </p:nvSpPr>
        <p:spPr>
          <a:xfrm>
            <a:off x="7278499" y="963123"/>
            <a:ext cx="2705100" cy="18474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sendMessage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7C402E9-3F06-477C-8FD7-E31C49EB0C34}"/>
              </a:ext>
            </a:extLst>
          </p:cNvPr>
          <p:cNvSpPr/>
          <p:nvPr/>
        </p:nvSpPr>
        <p:spPr>
          <a:xfrm>
            <a:off x="7347904" y="1243888"/>
            <a:ext cx="255949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setInProccessNodeOut</a:t>
            </a:r>
            <a:r>
              <a:rPr lang="pt-BR" sz="1200" dirty="0"/>
              <a:t>(</a:t>
            </a:r>
            <a:r>
              <a:rPr lang="pt-BR" sz="1200" dirty="0" err="1"/>
              <a:t>True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2001CA-4ECA-41E8-890D-CCDFDB1B8A21}"/>
              </a:ext>
            </a:extLst>
          </p:cNvPr>
          <p:cNvSpPr/>
          <p:nvPr/>
        </p:nvSpPr>
        <p:spPr>
          <a:xfrm>
            <a:off x="7347904" y="1602387"/>
            <a:ext cx="2559494" cy="818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pt-BR" sz="1200" dirty="0"/>
              <a:t>Verificar </a:t>
            </a:r>
            <a:r>
              <a:rPr lang="pt-BR" sz="1200" dirty="0" err="1"/>
              <a:t>messageProccess</a:t>
            </a:r>
            <a:endParaRPr lang="pt-BR" sz="1200" dirty="0"/>
          </a:p>
          <a:p>
            <a:pPr marL="171450" indent="-171450">
              <a:buFontTx/>
              <a:buChar char="-"/>
            </a:pPr>
            <a:r>
              <a:rPr lang="pt-BR" sz="1200" dirty="0"/>
              <a:t>Caso não exista chamar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4520BA8-9CA6-486A-AD03-470FF007D37A}"/>
              </a:ext>
            </a:extLst>
          </p:cNvPr>
          <p:cNvSpPr/>
          <p:nvPr/>
        </p:nvSpPr>
        <p:spPr>
          <a:xfrm>
            <a:off x="7347903" y="2450771"/>
            <a:ext cx="255949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sendMessage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285E714C-54E1-4A33-9543-9BA5DC43933F}"/>
              </a:ext>
            </a:extLst>
          </p:cNvPr>
          <p:cNvSpPr/>
          <p:nvPr/>
        </p:nvSpPr>
        <p:spPr>
          <a:xfrm>
            <a:off x="10390312" y="1166159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Manda MSG</a:t>
            </a:r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619B2145-CA3A-42DA-9E7D-64951F94C43E}"/>
              </a:ext>
            </a:extLst>
          </p:cNvPr>
          <p:cNvSpPr/>
          <p:nvPr/>
        </p:nvSpPr>
        <p:spPr>
          <a:xfrm>
            <a:off x="436686" y="3914999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ACK </a:t>
            </a:r>
            <a:r>
              <a:rPr lang="pt-BR" sz="1200" dirty="0" err="1">
                <a:solidFill>
                  <a:schemeClr val="tx1"/>
                </a:solidFill>
              </a:rPr>
              <a:t>Error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2D78E91D-1B7A-4ADA-A362-0428D41AC520}"/>
              </a:ext>
            </a:extLst>
          </p:cNvPr>
          <p:cNvSpPr/>
          <p:nvPr/>
        </p:nvSpPr>
        <p:spPr>
          <a:xfrm>
            <a:off x="436687" y="3363286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TimeOut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A56B5C7-55F6-4496-B11B-9218DAF0B101}"/>
              </a:ext>
            </a:extLst>
          </p:cNvPr>
          <p:cNvSpPr/>
          <p:nvPr/>
        </p:nvSpPr>
        <p:spPr>
          <a:xfrm>
            <a:off x="1920118" y="2879395"/>
            <a:ext cx="2705100" cy="200523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onError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F24794-70A8-4300-B799-E5E548A90395}"/>
              </a:ext>
            </a:extLst>
          </p:cNvPr>
          <p:cNvSpPr/>
          <p:nvPr/>
        </p:nvSpPr>
        <p:spPr>
          <a:xfrm>
            <a:off x="1986967" y="3192491"/>
            <a:ext cx="2559494" cy="291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moveError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2610581-EE1B-408C-ADC8-F716DF7913ED}"/>
              </a:ext>
            </a:extLst>
          </p:cNvPr>
          <p:cNvSpPr/>
          <p:nvPr/>
        </p:nvSpPr>
        <p:spPr>
          <a:xfrm>
            <a:off x="1986967" y="4174850"/>
            <a:ext cx="2559495" cy="278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Delete </a:t>
            </a:r>
            <a:r>
              <a:rPr lang="pt-BR" sz="1200" dirty="0" err="1"/>
              <a:t>virtualQueue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u="sng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57141F5-81BF-42C9-90E7-0470B6DA17BC}"/>
              </a:ext>
            </a:extLst>
          </p:cNvPr>
          <p:cNvSpPr/>
          <p:nvPr/>
        </p:nvSpPr>
        <p:spPr>
          <a:xfrm>
            <a:off x="1986967" y="4496475"/>
            <a:ext cx="2559494" cy="288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Delete </a:t>
            </a:r>
            <a:r>
              <a:rPr lang="pt-BR" sz="1200" dirty="0" err="1"/>
              <a:t>messageProccess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sz="1200" u="sng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F7E0130-02FC-41B3-84B5-4EFFE3E29AC2}"/>
              </a:ext>
            </a:extLst>
          </p:cNvPr>
          <p:cNvSpPr/>
          <p:nvPr/>
        </p:nvSpPr>
        <p:spPr>
          <a:xfrm>
            <a:off x="1986967" y="3509143"/>
            <a:ext cx="255949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setInProccessNodeOut</a:t>
            </a:r>
            <a:r>
              <a:rPr lang="pt-BR" sz="1200" dirty="0"/>
              <a:t>(False)</a:t>
            </a:r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A3A954A-732D-47FA-A81F-BE0E8F862BD6}"/>
              </a:ext>
            </a:extLst>
          </p:cNvPr>
          <p:cNvSpPr/>
          <p:nvPr/>
        </p:nvSpPr>
        <p:spPr>
          <a:xfrm>
            <a:off x="1986967" y="3839458"/>
            <a:ext cx="2559494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setTimeOut</a:t>
            </a:r>
            <a:r>
              <a:rPr lang="pt-BR" sz="1200" dirty="0"/>
              <a:t>(false)</a:t>
            </a:r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6AF7CDF-50DF-488C-B309-BBA0A6F04162}"/>
              </a:ext>
            </a:extLst>
          </p:cNvPr>
          <p:cNvSpPr/>
          <p:nvPr/>
        </p:nvSpPr>
        <p:spPr>
          <a:xfrm>
            <a:off x="7253651" y="2879395"/>
            <a:ext cx="2705100" cy="214980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-&gt; </a:t>
            </a:r>
            <a:r>
              <a:rPr lang="pt-BR" sz="1200" dirty="0" err="1"/>
              <a:t>onSuccess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82A9E16-1799-44BF-8634-0012A9380FFE}"/>
              </a:ext>
            </a:extLst>
          </p:cNvPr>
          <p:cNvSpPr/>
          <p:nvPr/>
        </p:nvSpPr>
        <p:spPr>
          <a:xfrm>
            <a:off x="7320500" y="3192491"/>
            <a:ext cx="2559494" cy="291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moveDone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43F4D28-B637-432D-963A-BE877FB13A48}"/>
              </a:ext>
            </a:extLst>
          </p:cNvPr>
          <p:cNvSpPr/>
          <p:nvPr/>
        </p:nvSpPr>
        <p:spPr>
          <a:xfrm>
            <a:off x="7313399" y="4292259"/>
            <a:ext cx="2559495" cy="2781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/>
              <a:t>Delete </a:t>
            </a:r>
            <a:r>
              <a:rPr lang="pt-BR" sz="1200" dirty="0" err="1"/>
              <a:t>virtualQueue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u="sng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85FD20C8-51AE-48F6-8D0E-F3C903B3E093}"/>
              </a:ext>
            </a:extLst>
          </p:cNvPr>
          <p:cNvSpPr/>
          <p:nvPr/>
        </p:nvSpPr>
        <p:spPr>
          <a:xfrm>
            <a:off x="7313399" y="4647997"/>
            <a:ext cx="2559494" cy="288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Delete </a:t>
            </a:r>
            <a:r>
              <a:rPr lang="pt-BR" sz="1200" dirty="0" err="1"/>
              <a:t>messageProccess</a:t>
            </a:r>
            <a:r>
              <a:rPr lang="pt-BR" sz="1200" dirty="0"/>
              <a:t>(</a:t>
            </a:r>
            <a:r>
              <a:rPr lang="pt-BR" sz="1200" dirty="0" err="1"/>
              <a:t>keyMessage</a:t>
            </a:r>
            <a:r>
              <a:rPr lang="pt-BR" sz="1200" dirty="0"/>
              <a:t>)</a:t>
            </a:r>
            <a:endParaRPr lang="pt-BR" sz="1200" u="sng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1BD0336-E8B6-478D-9725-0424F920373E}"/>
              </a:ext>
            </a:extLst>
          </p:cNvPr>
          <p:cNvSpPr/>
          <p:nvPr/>
        </p:nvSpPr>
        <p:spPr>
          <a:xfrm>
            <a:off x="7313400" y="3922754"/>
            <a:ext cx="255949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setInProccessNodeOut</a:t>
            </a:r>
            <a:r>
              <a:rPr lang="pt-BR" sz="1200" dirty="0"/>
              <a:t>(False)</a:t>
            </a:r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8DB7F6A-E5A9-4B15-9389-B7867565D20F}"/>
              </a:ext>
            </a:extLst>
          </p:cNvPr>
          <p:cNvSpPr/>
          <p:nvPr/>
        </p:nvSpPr>
        <p:spPr>
          <a:xfrm>
            <a:off x="7313401" y="3553249"/>
            <a:ext cx="2559494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err="1"/>
              <a:t>setTimeOut</a:t>
            </a:r>
            <a:r>
              <a:rPr lang="pt-BR" sz="1200" dirty="0"/>
              <a:t>(false)</a:t>
            </a:r>
            <a:endParaRPr lang="pt-BR" dirty="0"/>
          </a:p>
        </p:txBody>
      </p:sp>
      <p:sp>
        <p:nvSpPr>
          <p:cNvPr id="52" name="Seta: para a Direita 51">
            <a:extLst>
              <a:ext uri="{FF2B5EF4-FFF2-40B4-BE49-F238E27FC236}">
                <a16:creationId xmlns:a16="http://schemas.microsoft.com/office/drawing/2014/main" id="{B1473ADF-DEFB-4D7B-A1E3-0D90BE86A818}"/>
              </a:ext>
            </a:extLst>
          </p:cNvPr>
          <p:cNvSpPr/>
          <p:nvPr/>
        </p:nvSpPr>
        <p:spPr>
          <a:xfrm>
            <a:off x="6042863" y="3623056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ACK </a:t>
            </a:r>
            <a:r>
              <a:rPr lang="pt-BR" sz="1200" dirty="0" err="1">
                <a:solidFill>
                  <a:schemeClr val="tx1"/>
                </a:solidFill>
              </a:rPr>
              <a:t>Success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9C8E11B-340A-4A34-8B50-0F1D5B7DBF5F}"/>
              </a:ext>
            </a:extLst>
          </p:cNvPr>
          <p:cNvSpPr/>
          <p:nvPr/>
        </p:nvSpPr>
        <p:spPr>
          <a:xfrm>
            <a:off x="7424105" y="2054202"/>
            <a:ext cx="2405695" cy="2919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getMessage</a:t>
            </a:r>
            <a:r>
              <a:rPr lang="pt-BR" sz="1200" dirty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11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F81A8D5-18E1-4514-A72B-238C6070AEB6}"/>
              </a:ext>
            </a:extLst>
          </p:cNvPr>
          <p:cNvSpPr/>
          <p:nvPr/>
        </p:nvSpPr>
        <p:spPr>
          <a:xfrm>
            <a:off x="284287" y="234102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init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789A1B-7D5F-4EB0-85B5-DCE0F714144A}"/>
              </a:ext>
            </a:extLst>
          </p:cNvPr>
          <p:cNvSpPr/>
          <p:nvPr/>
        </p:nvSpPr>
        <p:spPr>
          <a:xfrm>
            <a:off x="118495" y="6194055"/>
            <a:ext cx="1979801" cy="503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messageProccess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4325F-26B7-476A-BF34-220733DF9C90}"/>
              </a:ext>
            </a:extLst>
          </p:cNvPr>
          <p:cNvSpPr/>
          <p:nvPr/>
        </p:nvSpPr>
        <p:spPr>
          <a:xfrm>
            <a:off x="4279435" y="6194055"/>
            <a:ext cx="1979801" cy="5033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virtualQueue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AA0A16D-D4EC-4EB4-A507-40393BA8EFF1}"/>
              </a:ext>
            </a:extLst>
          </p:cNvPr>
          <p:cNvSpPr/>
          <p:nvPr/>
        </p:nvSpPr>
        <p:spPr>
          <a:xfrm>
            <a:off x="2198965" y="6194055"/>
            <a:ext cx="1979801" cy="5033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FileSystem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A4B5F7-7022-472C-8732-432232AE0ABB}"/>
              </a:ext>
            </a:extLst>
          </p:cNvPr>
          <p:cNvSpPr/>
          <p:nvPr/>
        </p:nvSpPr>
        <p:spPr>
          <a:xfrm>
            <a:off x="6359905" y="6189862"/>
            <a:ext cx="1979801" cy="5033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SafeQueue</a:t>
            </a:r>
            <a:endParaRPr lang="pt-BR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A56B5C7-55F6-4496-B11B-9218DAF0B101}"/>
              </a:ext>
            </a:extLst>
          </p:cNvPr>
          <p:cNvSpPr/>
          <p:nvPr/>
        </p:nvSpPr>
        <p:spPr>
          <a:xfrm>
            <a:off x="1595928" y="127301"/>
            <a:ext cx="2705100" cy="78074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F24794-70A8-4300-B799-E5E548A90395}"/>
              </a:ext>
            </a:extLst>
          </p:cNvPr>
          <p:cNvSpPr/>
          <p:nvPr/>
        </p:nvSpPr>
        <p:spPr>
          <a:xfrm>
            <a:off x="1668730" y="204289"/>
            <a:ext cx="2559494" cy="6339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dirty="0" err="1"/>
              <a:t>init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42AD40D-1E87-4924-98F0-E6880238048E}"/>
              </a:ext>
            </a:extLst>
          </p:cNvPr>
          <p:cNvSpPr/>
          <p:nvPr/>
        </p:nvSpPr>
        <p:spPr>
          <a:xfrm>
            <a:off x="1714500" y="452216"/>
            <a:ext cx="2464265" cy="291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dirty="0" err="1"/>
              <a:t>startMessages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D5DD6C08-49C7-48F2-A868-E45D9D749D06}"/>
              </a:ext>
            </a:extLst>
          </p:cNvPr>
          <p:cNvSpPr/>
          <p:nvPr/>
        </p:nvSpPr>
        <p:spPr>
          <a:xfrm>
            <a:off x="284287" y="1155977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deleteDone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51A4AFC-EF70-436E-8DD6-ACB536025CAD}"/>
              </a:ext>
            </a:extLst>
          </p:cNvPr>
          <p:cNvSpPr/>
          <p:nvPr/>
        </p:nvSpPr>
        <p:spPr>
          <a:xfrm>
            <a:off x="1595928" y="1155977"/>
            <a:ext cx="2705100" cy="4362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DE0A23F4-1521-4261-8479-3A396FD64C36}"/>
              </a:ext>
            </a:extLst>
          </p:cNvPr>
          <p:cNvSpPr/>
          <p:nvPr/>
        </p:nvSpPr>
        <p:spPr>
          <a:xfrm>
            <a:off x="1668730" y="1232965"/>
            <a:ext cx="2559494" cy="272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dirty="0" err="1"/>
              <a:t>deleteDone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66" name="Seta: para a Direita 65">
            <a:extLst>
              <a:ext uri="{FF2B5EF4-FFF2-40B4-BE49-F238E27FC236}">
                <a16:creationId xmlns:a16="http://schemas.microsoft.com/office/drawing/2014/main" id="{CF0599AF-0010-472C-AC8A-549EE803D06F}"/>
              </a:ext>
            </a:extLst>
          </p:cNvPr>
          <p:cNvSpPr/>
          <p:nvPr/>
        </p:nvSpPr>
        <p:spPr>
          <a:xfrm>
            <a:off x="284287" y="1669193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deleteError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88F2C6BA-A1AC-478E-9C52-95D3F6572939}"/>
              </a:ext>
            </a:extLst>
          </p:cNvPr>
          <p:cNvSpPr/>
          <p:nvPr/>
        </p:nvSpPr>
        <p:spPr>
          <a:xfrm>
            <a:off x="1595928" y="1669193"/>
            <a:ext cx="2705100" cy="4362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94D01A0-770C-4856-A285-6EB08C76B66D}"/>
              </a:ext>
            </a:extLst>
          </p:cNvPr>
          <p:cNvSpPr/>
          <p:nvPr/>
        </p:nvSpPr>
        <p:spPr>
          <a:xfrm>
            <a:off x="1668730" y="1746181"/>
            <a:ext cx="2559494" cy="272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dirty="0" err="1"/>
              <a:t>deleteError</a:t>
            </a:r>
            <a:r>
              <a:rPr lang="pt-BR" sz="1200" dirty="0"/>
              <a:t>()</a:t>
            </a:r>
            <a:endParaRPr lang="pt-BR" dirty="0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56495266-A5E9-4BB8-A1CF-C6EC71F2A090}"/>
              </a:ext>
            </a:extLst>
          </p:cNvPr>
          <p:cNvSpPr/>
          <p:nvPr/>
        </p:nvSpPr>
        <p:spPr>
          <a:xfrm>
            <a:off x="284287" y="2243981"/>
            <a:ext cx="1107347" cy="43622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resendError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CE6E2A3-AC88-485B-B492-06E06BFA1E48}"/>
              </a:ext>
            </a:extLst>
          </p:cNvPr>
          <p:cNvSpPr/>
          <p:nvPr/>
        </p:nvSpPr>
        <p:spPr>
          <a:xfrm>
            <a:off x="1595928" y="2243981"/>
            <a:ext cx="2705100" cy="26828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2D222D48-4619-4F19-ACD1-5DE6C81DB75B}"/>
              </a:ext>
            </a:extLst>
          </p:cNvPr>
          <p:cNvSpPr/>
          <p:nvPr/>
        </p:nvSpPr>
        <p:spPr>
          <a:xfrm>
            <a:off x="1668730" y="2320969"/>
            <a:ext cx="2559494" cy="2723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dirty="0" err="1"/>
              <a:t>deleteError</a:t>
            </a:r>
            <a:r>
              <a:rPr lang="pt-BR" sz="1200" dirty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940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161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Rampim</dc:creator>
  <cp:lastModifiedBy>Diego Rampim</cp:lastModifiedBy>
  <cp:revision>18</cp:revision>
  <dcterms:created xsi:type="dcterms:W3CDTF">2017-11-24T19:13:01Z</dcterms:created>
  <dcterms:modified xsi:type="dcterms:W3CDTF">2017-11-27T19:40:12Z</dcterms:modified>
</cp:coreProperties>
</file>