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91DC-2142-001A-1D6D-F397BDBD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CF57-737C-41FE-9B3A-E1FABD92F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BB15-041D-8D6E-5490-37927E2E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1A74-91C0-BC1F-9728-C45BB5E4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256F-E974-A914-D700-763D86C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9D62-7F70-6F60-4FC8-45DAC3C1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FAD85-4FA5-38C9-1800-93C5208F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F9C1-42D5-79DF-6ED5-4CDA4814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FC63-F6FA-C584-3172-414A8F27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F2E6-75F9-A26E-BC7D-C50CD087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8F853-15A3-693D-CF7F-BE7B2F69F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08230-79C5-EB05-CC2C-12A2629A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39D6-DFA0-B531-76AD-8106FBFE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9258-CE23-38EC-E872-EA251944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ED93-1378-19E4-15C6-9326CD0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F196-EBE4-89E3-077E-47E2E11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1F18-25EE-7A0C-63D8-63E68828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0E4F-6895-D004-82BE-18F54B5D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16EC-2232-C6C5-9064-05321AA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454-3FE7-F5BB-69E2-079CAD7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14-AA3F-91B2-B9E4-936ACEAB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7F67-D230-752F-D289-B780B5FF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DB0A-ED29-8D0B-5C67-C0B9F0D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5549-905E-274C-26DE-FAABB372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C181-CAF3-B50D-9C35-E7EF09B6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CAE-3006-A62A-5FF6-9615621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8219-9552-8BA5-5B44-438A5C5AF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5ECF-9B8D-D336-2BF4-B23DF160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BC96-9C12-3DD8-301B-D247389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4E554-5F18-D1AA-DEE1-C5EA7724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72005-033E-1148-609B-C4E8138A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8F28-FCB1-E4E6-52C6-00AA9BDA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384-4BEC-56BB-68ED-77BA3943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D55E-82D6-3999-6E0F-F83028C51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2A236-D0CD-EE23-3DC0-8600B1A79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7F07E-2044-C902-DEDF-37960FF07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38677-A9AD-7D71-CD29-33812C6C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ABD64-001C-D7BD-6F56-410C736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0CBDB-E3F5-763C-2796-8C99F327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CD0-21C1-4153-67DA-32229A21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81F9-AFC8-A88E-9D1F-322980EA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260D-FD59-3FA0-5660-D42104E9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96DED-8674-D106-8585-6FEDF3D3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12F6-DC28-D6D0-6D61-B9324B0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6E18-7413-55C4-9B73-85BCC318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14EB-9E7F-DB54-0A0B-FCE6240E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7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B31-64F4-4153-DF0F-AF603631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853D-EA0C-9449-C3B9-49491EA5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FE4A-5237-B9DD-467A-7EFF6321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D38D-F7DB-AB2E-5ECA-5A6FF52B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657AA-0C82-C999-F998-A1D13B02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13FF-D73C-B757-7721-F10CDD24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3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A77-A719-BC2C-798E-7644C3EE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3EE4-8700-5304-A981-91DCFEA0C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66958-049A-6471-8F3B-B086D241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6F61-3914-0768-5A6E-BB022BB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B054-1FE7-1F60-E018-A819808D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0EB8-5FFC-FE69-7F7A-E99658BF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EABA-EA27-439B-0E62-BEEDCDB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AAE8-B9ED-6326-CCFD-6779A712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8BD6-FDC4-258F-974A-3FB4BFEF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AD1A-4B79-4E03-88C0-EB200A2CEF3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915B-CD18-A7EE-E69C-E005F609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89CB-2986-8BD7-F978-1033FFD6A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A4B1-1FC6-4FBB-BE80-09039EE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1F199A-3290-722B-AC70-BA20C5CB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76" y="3435614"/>
            <a:ext cx="3669351" cy="1138907"/>
          </a:xfrm>
          <a:prstGeom prst="rect">
            <a:avLst/>
          </a:prstGeom>
        </p:spPr>
      </p:pic>
      <p:pic>
        <p:nvPicPr>
          <p:cNvPr id="7" name="Picture 6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76BC843-9D05-4850-1B7F-2DBD9C4D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96" y="2433830"/>
            <a:ext cx="2997510" cy="1001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A0595-1451-C513-8DDB-1690DC4D6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" y="2565652"/>
            <a:ext cx="6022860" cy="624841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E0A3643-F3AB-E643-9756-A085208F1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27" y="3435614"/>
            <a:ext cx="1123871" cy="113890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745CCA1-26FB-E327-9A11-A18314FAD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57" y="2377180"/>
            <a:ext cx="2789382" cy="1001784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A4E396-AC04-B16A-E93E-F15F408B6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>
          <a:xfrm>
            <a:off x="1077243" y="3435614"/>
            <a:ext cx="5203333" cy="1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MONNIER Thomas</dc:creator>
  <cp:lastModifiedBy>MONNIER Thomas</cp:lastModifiedBy>
  <cp:revision>3</cp:revision>
  <dcterms:created xsi:type="dcterms:W3CDTF">2023-04-19T08:26:08Z</dcterms:created>
  <dcterms:modified xsi:type="dcterms:W3CDTF">2023-04-19T08:40:26Z</dcterms:modified>
</cp:coreProperties>
</file>