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9. 11. 2014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9. 11. 2014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9. 11. 2014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9. 11. 2014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9. 11. 2014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9. 11. 2014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9. 11. 2014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9. 11. 2014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9. 11. 2014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9. 11. 2014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9. 11. 2014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9. 11. 2014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7638" y="590550"/>
            <a:ext cx="9439276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476500"/>
            <a:ext cx="68484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075" y="0"/>
            <a:ext cx="663892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52736"/>
            <a:ext cx="6847293" cy="364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0273" y="2661753"/>
            <a:ext cx="7873727" cy="419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Předvádění na obrazovce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3" baseType="lpstr">
      <vt:lpstr>Motiv sady Office</vt:lpstr>
      <vt:lpstr>Snímek 1</vt:lpstr>
      <vt:lpstr>Snímek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raugustyn</dc:creator>
  <cp:lastModifiedBy>raugustyn</cp:lastModifiedBy>
  <cp:revision>1</cp:revision>
  <dcterms:created xsi:type="dcterms:W3CDTF">2014-11-09T19:22:44Z</dcterms:created>
  <dcterms:modified xsi:type="dcterms:W3CDTF">2014-11-09T19:27:22Z</dcterms:modified>
</cp:coreProperties>
</file>