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3" r:id="rId8"/>
    <p:sldId id="264" r:id="rId9"/>
  </p:sldIdLst>
  <p:sldSz cx="9144000" cy="6858000" type="screen4x3"/>
  <p:notesSz cx="6797675" cy="992822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9548-A9FC-445E-95FA-0B665DB15102}" type="datetimeFigureOut">
              <a:rPr lang="cs-CZ" smtClean="0"/>
              <a:pPr/>
              <a:t>24. 4. 2014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152D-6789-4DCA-ABC0-1A95FE7ECD58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9548-A9FC-445E-95FA-0B665DB15102}" type="datetimeFigureOut">
              <a:rPr lang="cs-CZ" smtClean="0"/>
              <a:pPr/>
              <a:t>24. 4. 2014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152D-6789-4DCA-ABC0-1A95FE7ECD58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9548-A9FC-445E-95FA-0B665DB15102}" type="datetimeFigureOut">
              <a:rPr lang="cs-CZ" smtClean="0"/>
              <a:pPr/>
              <a:t>24. 4. 2014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152D-6789-4DCA-ABC0-1A95FE7ECD58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9548-A9FC-445E-95FA-0B665DB15102}" type="datetimeFigureOut">
              <a:rPr lang="cs-CZ" smtClean="0"/>
              <a:pPr/>
              <a:t>24. 4. 2014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152D-6789-4DCA-ABC0-1A95FE7ECD58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9548-A9FC-445E-95FA-0B665DB15102}" type="datetimeFigureOut">
              <a:rPr lang="cs-CZ" smtClean="0"/>
              <a:pPr/>
              <a:t>24. 4. 2014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152D-6789-4DCA-ABC0-1A95FE7ECD58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9548-A9FC-445E-95FA-0B665DB15102}" type="datetimeFigureOut">
              <a:rPr lang="cs-CZ" smtClean="0"/>
              <a:pPr/>
              <a:t>24. 4. 2014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152D-6789-4DCA-ABC0-1A95FE7ECD58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9548-A9FC-445E-95FA-0B665DB15102}" type="datetimeFigureOut">
              <a:rPr lang="cs-CZ" smtClean="0"/>
              <a:pPr/>
              <a:t>24. 4. 2014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152D-6789-4DCA-ABC0-1A95FE7ECD58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9548-A9FC-445E-95FA-0B665DB15102}" type="datetimeFigureOut">
              <a:rPr lang="cs-CZ" smtClean="0"/>
              <a:pPr/>
              <a:t>24. 4. 2014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152D-6789-4DCA-ABC0-1A95FE7ECD58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9548-A9FC-445E-95FA-0B665DB15102}" type="datetimeFigureOut">
              <a:rPr lang="cs-CZ" smtClean="0"/>
              <a:pPr/>
              <a:t>24. 4. 2014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152D-6789-4DCA-ABC0-1A95FE7ECD58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9548-A9FC-445E-95FA-0B665DB15102}" type="datetimeFigureOut">
              <a:rPr lang="cs-CZ" smtClean="0"/>
              <a:pPr/>
              <a:t>24. 4. 2014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152D-6789-4DCA-ABC0-1A95FE7ECD58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9548-A9FC-445E-95FA-0B665DB15102}" type="datetimeFigureOut">
              <a:rPr lang="cs-CZ" smtClean="0"/>
              <a:pPr/>
              <a:t>24. 4. 2014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152D-6789-4DCA-ABC0-1A95FE7ECD58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9548-A9FC-445E-95FA-0B665DB15102}" type="datetimeFigureOut">
              <a:rPr lang="cs-CZ" smtClean="0"/>
              <a:pPr/>
              <a:t>24. 4. 2014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152D-6789-4DCA-ABC0-1A95FE7ECD58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0" y="44624"/>
            <a:ext cx="27718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 smtClean="0">
                <a:solidFill>
                  <a:schemeClr val="tx2"/>
                </a:solidFill>
              </a:rPr>
              <a:t>Veřejný dálkový přístup</a:t>
            </a:r>
            <a:endParaRPr lang="cs-CZ" sz="1600" b="1" dirty="0">
              <a:solidFill>
                <a:schemeClr val="tx2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72" y="404665"/>
            <a:ext cx="268535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Vývojový diagram: předdefinovaný postup 27"/>
          <p:cNvSpPr/>
          <p:nvPr/>
        </p:nvSpPr>
        <p:spPr>
          <a:xfrm>
            <a:off x="3347864" y="1484784"/>
            <a:ext cx="1800200" cy="792088"/>
          </a:xfrm>
          <a:prstGeom prst="flowChartPredefinedProcess">
            <a:avLst/>
          </a:prstGeom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RÚIAN</a:t>
            </a:r>
          </a:p>
          <a:p>
            <a:pPr algn="ctr"/>
            <a:r>
              <a:rPr lang="cs-CZ" dirty="0" err="1" smtClean="0"/>
              <a:t>Downloader</a:t>
            </a:r>
            <a:endParaRPr lang="cs-CZ" dirty="0"/>
          </a:p>
        </p:txBody>
      </p:sp>
      <p:cxnSp>
        <p:nvCxnSpPr>
          <p:cNvPr id="40" name="Pravoúhlá spojovací čára 39"/>
          <p:cNvCxnSpPr>
            <a:stCxn id="28" idx="3"/>
            <a:endCxn id="13" idx="1"/>
          </p:cNvCxnSpPr>
          <p:nvPr/>
        </p:nvCxnSpPr>
        <p:spPr>
          <a:xfrm flipV="1">
            <a:off x="5148064" y="1340768"/>
            <a:ext cx="576064" cy="540060"/>
          </a:xfrm>
          <a:prstGeom prst="bentConnector3">
            <a:avLst>
              <a:gd name="adj1" fmla="val 50000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0"/>
          <p:cNvSpPr/>
          <p:nvPr/>
        </p:nvSpPr>
        <p:spPr>
          <a:xfrm>
            <a:off x="3347864" y="476672"/>
            <a:ext cx="1800200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Ruční stahování</a:t>
            </a:r>
          </a:p>
          <a:p>
            <a:pPr algn="ctr"/>
            <a:r>
              <a:rPr lang="cs-CZ" dirty="0" smtClean="0"/>
              <a:t>uživatelem</a:t>
            </a:r>
            <a:endParaRPr lang="cs-CZ" dirty="0"/>
          </a:p>
        </p:txBody>
      </p:sp>
      <p:sp>
        <p:nvSpPr>
          <p:cNvPr id="13" name="Vývojový diagram: více dokumentů 12"/>
          <p:cNvSpPr/>
          <p:nvPr/>
        </p:nvSpPr>
        <p:spPr>
          <a:xfrm>
            <a:off x="5724128" y="836712"/>
            <a:ext cx="1584176" cy="100811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Data</a:t>
            </a:r>
          </a:p>
          <a:p>
            <a:pPr algn="ctr"/>
            <a:r>
              <a:rPr lang="cs-CZ" dirty="0" smtClean="0"/>
              <a:t>RÚIAN</a:t>
            </a:r>
            <a:endParaRPr lang="en-US" dirty="0"/>
          </a:p>
        </p:txBody>
      </p:sp>
      <p:cxnSp>
        <p:nvCxnSpPr>
          <p:cNvPr id="15" name="Pravoúhlá spojovací čára 14"/>
          <p:cNvCxnSpPr>
            <a:stCxn id="18" idx="3"/>
            <a:endCxn id="11" idx="1"/>
          </p:cNvCxnSpPr>
          <p:nvPr/>
        </p:nvCxnSpPr>
        <p:spPr>
          <a:xfrm flipV="1">
            <a:off x="2743426" y="872716"/>
            <a:ext cx="604438" cy="468053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oúhlá spojovací čára 19"/>
          <p:cNvCxnSpPr>
            <a:stCxn id="18" idx="3"/>
            <a:endCxn id="28" idx="1"/>
          </p:cNvCxnSpPr>
          <p:nvPr/>
        </p:nvCxnSpPr>
        <p:spPr>
          <a:xfrm>
            <a:off x="2743426" y="1340769"/>
            <a:ext cx="604438" cy="540059"/>
          </a:xfrm>
          <a:prstGeom prst="bentConnector3">
            <a:avLst>
              <a:gd name="adj1" fmla="val 50000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oúhlá spojovací čára 24"/>
          <p:cNvCxnSpPr>
            <a:stCxn id="11" idx="3"/>
            <a:endCxn id="13" idx="1"/>
          </p:cNvCxnSpPr>
          <p:nvPr/>
        </p:nvCxnSpPr>
        <p:spPr>
          <a:xfrm>
            <a:off x="5148064" y="872716"/>
            <a:ext cx="576064" cy="468052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5364088" y="3188621"/>
            <a:ext cx="1872208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Uživatel</a:t>
            </a:r>
            <a:endParaRPr lang="cs-CZ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692677"/>
            <a:ext cx="1584176" cy="110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Vývojový diagram: magnetický disk 18"/>
          <p:cNvSpPr/>
          <p:nvPr/>
        </p:nvSpPr>
        <p:spPr>
          <a:xfrm>
            <a:off x="539552" y="2636912"/>
            <a:ext cx="1224136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Replika</a:t>
            </a:r>
          </a:p>
          <a:p>
            <a:pPr algn="ctr"/>
            <a:r>
              <a:rPr lang="cs-CZ" dirty="0" smtClean="0"/>
              <a:t>RÚIAN</a:t>
            </a:r>
            <a:endParaRPr lang="cs-CZ" dirty="0"/>
          </a:p>
        </p:txBody>
      </p:sp>
      <p:sp>
        <p:nvSpPr>
          <p:cNvPr id="26" name="Vývojový diagram: více dokumentů 25"/>
          <p:cNvSpPr/>
          <p:nvPr/>
        </p:nvSpPr>
        <p:spPr>
          <a:xfrm>
            <a:off x="3131840" y="3404645"/>
            <a:ext cx="1440160" cy="792088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Webový server</a:t>
            </a:r>
            <a:endParaRPr lang="cs-CZ" dirty="0"/>
          </a:p>
        </p:txBody>
      </p:sp>
      <p:sp>
        <p:nvSpPr>
          <p:cNvPr id="28" name="Vývojový diagram: předdefinovaný postup 27"/>
          <p:cNvSpPr/>
          <p:nvPr/>
        </p:nvSpPr>
        <p:spPr>
          <a:xfrm>
            <a:off x="3131840" y="2060848"/>
            <a:ext cx="1440160" cy="864096"/>
          </a:xfrm>
          <a:prstGeom prst="flowChartPredefinedProcess">
            <a:avLst/>
          </a:prstGeom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Webová služba</a:t>
            </a:r>
            <a:endParaRPr lang="cs-CZ" dirty="0"/>
          </a:p>
        </p:txBody>
      </p:sp>
      <p:sp>
        <p:nvSpPr>
          <p:cNvPr id="30" name="Vývojový diagram: předdefinovaný postup 29"/>
          <p:cNvSpPr/>
          <p:nvPr/>
        </p:nvSpPr>
        <p:spPr>
          <a:xfrm>
            <a:off x="5364088" y="2060848"/>
            <a:ext cx="1872208" cy="864096"/>
          </a:xfrm>
          <a:prstGeom prst="flowChartPredefinedProcess">
            <a:avLst/>
          </a:prstGeom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Automatické</a:t>
            </a:r>
          </a:p>
          <a:p>
            <a:pPr algn="ctr"/>
            <a:r>
              <a:rPr lang="cs-CZ" dirty="0" smtClean="0"/>
              <a:t>zpracování</a:t>
            </a:r>
            <a:endParaRPr lang="cs-CZ" dirty="0"/>
          </a:p>
        </p:txBody>
      </p:sp>
      <p:cxnSp>
        <p:nvCxnSpPr>
          <p:cNvPr id="34" name="Pravoúhlá spojovací čára 33"/>
          <p:cNvCxnSpPr>
            <a:stCxn id="19" idx="4"/>
            <a:endCxn id="28" idx="1"/>
          </p:cNvCxnSpPr>
          <p:nvPr/>
        </p:nvCxnSpPr>
        <p:spPr>
          <a:xfrm flipV="1">
            <a:off x="1763688" y="2492896"/>
            <a:ext cx="1368152" cy="684076"/>
          </a:xfrm>
          <a:prstGeom prst="bentConnector3">
            <a:avLst>
              <a:gd name="adj1" fmla="val 50000"/>
            </a:avLst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ravoúhlá spojovací čára 37"/>
          <p:cNvCxnSpPr>
            <a:stCxn id="26" idx="3"/>
            <a:endCxn id="18" idx="1"/>
          </p:cNvCxnSpPr>
          <p:nvPr/>
        </p:nvCxnSpPr>
        <p:spPr>
          <a:xfrm>
            <a:off x="4572000" y="3800689"/>
            <a:ext cx="936104" cy="444226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oúhlá spojovací čára 11"/>
          <p:cNvCxnSpPr>
            <a:stCxn id="19" idx="4"/>
            <a:endCxn id="26" idx="1"/>
          </p:cNvCxnSpPr>
          <p:nvPr/>
        </p:nvCxnSpPr>
        <p:spPr>
          <a:xfrm>
            <a:off x="1763688" y="3176972"/>
            <a:ext cx="1368152" cy="623717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oúhlá spojovací čára 14"/>
          <p:cNvCxnSpPr>
            <a:stCxn id="28" idx="3"/>
            <a:endCxn id="30" idx="1"/>
          </p:cNvCxnSpPr>
          <p:nvPr/>
        </p:nvCxnSpPr>
        <p:spPr>
          <a:xfrm>
            <a:off x="4572000" y="2492896"/>
            <a:ext cx="792088" cy="127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>
          <a:xfrm>
            <a:off x="5076056" y="836712"/>
            <a:ext cx="144016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ID x textový řetězec adresy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5004048" y="2060848"/>
            <a:ext cx="158417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souřadnice adresního místa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3" name="Vývojový diagram: magnetický disk 2"/>
          <p:cNvSpPr/>
          <p:nvPr/>
        </p:nvSpPr>
        <p:spPr>
          <a:xfrm>
            <a:off x="539552" y="1196752"/>
            <a:ext cx="1224136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RÚIAN</a:t>
            </a:r>
            <a:endParaRPr lang="cs-CZ" dirty="0"/>
          </a:p>
        </p:txBody>
      </p:sp>
      <p:sp>
        <p:nvSpPr>
          <p:cNvPr id="4" name="Vývojový diagram: předdefinovaný postup 3"/>
          <p:cNvSpPr/>
          <p:nvPr/>
        </p:nvSpPr>
        <p:spPr>
          <a:xfrm>
            <a:off x="3131840" y="1268760"/>
            <a:ext cx="1944216" cy="720080"/>
          </a:xfrm>
          <a:prstGeom prst="flowChartPredefinedProcess">
            <a:avLst/>
          </a:prstGeom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50" dirty="0" smtClean="0"/>
              <a:t>Webová služba</a:t>
            </a:r>
            <a:endParaRPr lang="cs-CZ" dirty="0" smtClean="0"/>
          </a:p>
          <a:p>
            <a:pPr algn="ctr"/>
            <a:r>
              <a:rPr lang="cs-CZ" dirty="0" smtClean="0"/>
              <a:t>Geokódování</a:t>
            </a:r>
            <a:endParaRPr lang="cs-CZ" dirty="0"/>
          </a:p>
        </p:txBody>
      </p:sp>
      <p:sp>
        <p:nvSpPr>
          <p:cNvPr id="5" name="Vývojový diagram: předdefinovaný postup 4"/>
          <p:cNvSpPr/>
          <p:nvPr/>
        </p:nvSpPr>
        <p:spPr>
          <a:xfrm>
            <a:off x="6516216" y="1196752"/>
            <a:ext cx="1872208" cy="792088"/>
          </a:xfrm>
          <a:prstGeom prst="flowChartPredefinedProcess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Uživatelská aplikace</a:t>
            </a:r>
            <a:endParaRPr lang="cs-CZ" dirty="0"/>
          </a:p>
        </p:txBody>
      </p:sp>
      <p:cxnSp>
        <p:nvCxnSpPr>
          <p:cNvPr id="16" name="Přímá spojovací šipka 15"/>
          <p:cNvCxnSpPr/>
          <p:nvPr/>
        </p:nvCxnSpPr>
        <p:spPr>
          <a:xfrm flipH="1">
            <a:off x="1979712" y="148478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šipka 20"/>
          <p:cNvCxnSpPr/>
          <p:nvPr/>
        </p:nvCxnSpPr>
        <p:spPr>
          <a:xfrm flipH="1">
            <a:off x="5364088" y="148478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šipka 22"/>
          <p:cNvCxnSpPr/>
          <p:nvPr/>
        </p:nvCxnSpPr>
        <p:spPr>
          <a:xfrm>
            <a:off x="1979712" y="184482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šipka 26"/>
          <p:cNvCxnSpPr/>
          <p:nvPr/>
        </p:nvCxnSpPr>
        <p:spPr>
          <a:xfrm>
            <a:off x="5364088" y="184482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>
          <a:xfrm>
            <a:off x="5076056" y="908720"/>
            <a:ext cx="144016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ID x textový řetězec adresy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5004048" y="2060848"/>
            <a:ext cx="158417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standardizovaný zápis adresy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3" name="Vývojový diagram: magnetický disk 2"/>
          <p:cNvSpPr/>
          <p:nvPr/>
        </p:nvSpPr>
        <p:spPr>
          <a:xfrm>
            <a:off x="539552" y="1196752"/>
            <a:ext cx="1224136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RÚIAN</a:t>
            </a:r>
            <a:endParaRPr lang="cs-CZ" dirty="0"/>
          </a:p>
        </p:txBody>
      </p:sp>
      <p:sp>
        <p:nvSpPr>
          <p:cNvPr id="4" name="Vývojový diagram: předdefinovaný postup 3"/>
          <p:cNvSpPr/>
          <p:nvPr/>
        </p:nvSpPr>
        <p:spPr>
          <a:xfrm>
            <a:off x="3131840" y="1268760"/>
            <a:ext cx="1944216" cy="720080"/>
          </a:xfrm>
          <a:prstGeom prst="flowChartPredefinedProcess">
            <a:avLst/>
          </a:prstGeom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50" dirty="0" smtClean="0"/>
              <a:t>Webová služba</a:t>
            </a:r>
            <a:endParaRPr lang="cs-CZ" dirty="0" smtClean="0"/>
          </a:p>
          <a:p>
            <a:pPr algn="ctr"/>
            <a:r>
              <a:rPr lang="cs-CZ" dirty="0" smtClean="0"/>
              <a:t>Sestavení adresy</a:t>
            </a:r>
            <a:endParaRPr lang="cs-CZ" dirty="0"/>
          </a:p>
        </p:txBody>
      </p:sp>
      <p:sp>
        <p:nvSpPr>
          <p:cNvPr id="5" name="Vývojový diagram: předdefinovaný postup 4"/>
          <p:cNvSpPr/>
          <p:nvPr/>
        </p:nvSpPr>
        <p:spPr>
          <a:xfrm>
            <a:off x="6516216" y="1196752"/>
            <a:ext cx="1872208" cy="792088"/>
          </a:xfrm>
          <a:prstGeom prst="flowChartPredefinedProcess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Uživatelská aplikace</a:t>
            </a:r>
            <a:endParaRPr lang="cs-CZ" dirty="0"/>
          </a:p>
        </p:txBody>
      </p:sp>
      <p:cxnSp>
        <p:nvCxnSpPr>
          <p:cNvPr id="16" name="Přímá spojovací šipka 15"/>
          <p:cNvCxnSpPr/>
          <p:nvPr/>
        </p:nvCxnSpPr>
        <p:spPr>
          <a:xfrm flipH="1">
            <a:off x="1979712" y="148478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šipka 20"/>
          <p:cNvCxnSpPr/>
          <p:nvPr/>
        </p:nvCxnSpPr>
        <p:spPr>
          <a:xfrm flipH="1">
            <a:off x="5364088" y="148478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šipka 22"/>
          <p:cNvCxnSpPr/>
          <p:nvPr/>
        </p:nvCxnSpPr>
        <p:spPr>
          <a:xfrm>
            <a:off x="1979712" y="184482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šipka 26"/>
          <p:cNvCxnSpPr/>
          <p:nvPr/>
        </p:nvCxnSpPr>
        <p:spPr>
          <a:xfrm>
            <a:off x="5364088" y="184482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>
          <a:xfrm>
            <a:off x="4932040" y="836712"/>
            <a:ext cx="172819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textový řetězec adresy </a:t>
            </a:r>
          </a:p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(i neúplný)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5076056" y="2060848"/>
            <a:ext cx="158417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seznam adres (ID, adresa)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3" name="Vývojový diagram: magnetický disk 2"/>
          <p:cNvSpPr/>
          <p:nvPr/>
        </p:nvSpPr>
        <p:spPr>
          <a:xfrm>
            <a:off x="539552" y="1196752"/>
            <a:ext cx="1224136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RÚIAN</a:t>
            </a:r>
            <a:endParaRPr lang="cs-CZ" dirty="0"/>
          </a:p>
        </p:txBody>
      </p:sp>
      <p:sp>
        <p:nvSpPr>
          <p:cNvPr id="4" name="Vývojový diagram: předdefinovaný postup 3"/>
          <p:cNvSpPr/>
          <p:nvPr/>
        </p:nvSpPr>
        <p:spPr>
          <a:xfrm>
            <a:off x="3131840" y="1124744"/>
            <a:ext cx="1944216" cy="1008112"/>
          </a:xfrm>
          <a:prstGeom prst="flowChartPredefinedProcess">
            <a:avLst/>
          </a:prstGeom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50" dirty="0" smtClean="0"/>
              <a:t>Webová služba</a:t>
            </a:r>
            <a:endParaRPr lang="cs-CZ" dirty="0" smtClean="0"/>
          </a:p>
          <a:p>
            <a:pPr algn="ctr"/>
            <a:r>
              <a:rPr lang="cs-CZ" sz="1600" dirty="0" smtClean="0"/>
              <a:t>Fulltextové vyhledávání adresy</a:t>
            </a:r>
            <a:endParaRPr lang="cs-CZ" sz="1600" dirty="0"/>
          </a:p>
        </p:txBody>
      </p:sp>
      <p:sp>
        <p:nvSpPr>
          <p:cNvPr id="5" name="Vývojový diagram: předdefinovaný postup 4"/>
          <p:cNvSpPr/>
          <p:nvPr/>
        </p:nvSpPr>
        <p:spPr>
          <a:xfrm>
            <a:off x="6516216" y="1196752"/>
            <a:ext cx="1872208" cy="792088"/>
          </a:xfrm>
          <a:prstGeom prst="flowChartPredefinedProcess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Uživatelská aplikace</a:t>
            </a:r>
            <a:endParaRPr lang="cs-CZ" dirty="0"/>
          </a:p>
        </p:txBody>
      </p:sp>
      <p:cxnSp>
        <p:nvCxnSpPr>
          <p:cNvPr id="16" name="Přímá spojovací šipka 15"/>
          <p:cNvCxnSpPr/>
          <p:nvPr/>
        </p:nvCxnSpPr>
        <p:spPr>
          <a:xfrm flipH="1">
            <a:off x="1979712" y="148478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šipka 20"/>
          <p:cNvCxnSpPr/>
          <p:nvPr/>
        </p:nvCxnSpPr>
        <p:spPr>
          <a:xfrm flipH="1">
            <a:off x="5364088" y="148478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šipka 22"/>
          <p:cNvCxnSpPr/>
          <p:nvPr/>
        </p:nvCxnSpPr>
        <p:spPr>
          <a:xfrm>
            <a:off x="1979712" y="184482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šipka 26"/>
          <p:cNvCxnSpPr/>
          <p:nvPr/>
        </p:nvCxnSpPr>
        <p:spPr>
          <a:xfrm>
            <a:off x="5364088" y="184482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>
          <a:xfrm>
            <a:off x="5076056" y="908720"/>
            <a:ext cx="144016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textový řetězec adresy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5076056" y="1988840"/>
            <a:ext cx="144016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ANO/NE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3" name="Vývojový diagram: magnetický disk 2"/>
          <p:cNvSpPr/>
          <p:nvPr/>
        </p:nvSpPr>
        <p:spPr>
          <a:xfrm>
            <a:off x="539552" y="1196752"/>
            <a:ext cx="1224136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RÚIAN</a:t>
            </a:r>
            <a:endParaRPr lang="cs-CZ" dirty="0"/>
          </a:p>
        </p:txBody>
      </p:sp>
      <p:sp>
        <p:nvSpPr>
          <p:cNvPr id="4" name="Vývojový diagram: předdefinovaný postup 3"/>
          <p:cNvSpPr/>
          <p:nvPr/>
        </p:nvSpPr>
        <p:spPr>
          <a:xfrm>
            <a:off x="3131840" y="1268760"/>
            <a:ext cx="1944216" cy="720080"/>
          </a:xfrm>
          <a:prstGeom prst="flowChartPredefinedProcess">
            <a:avLst/>
          </a:prstGeom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50" dirty="0" smtClean="0"/>
              <a:t>Webová služba</a:t>
            </a:r>
            <a:endParaRPr lang="cs-CZ" dirty="0" smtClean="0"/>
          </a:p>
          <a:p>
            <a:pPr algn="ctr"/>
            <a:r>
              <a:rPr lang="cs-CZ" dirty="0" smtClean="0"/>
              <a:t>Validace adres</a:t>
            </a:r>
            <a:endParaRPr lang="cs-CZ" dirty="0"/>
          </a:p>
        </p:txBody>
      </p:sp>
      <p:sp>
        <p:nvSpPr>
          <p:cNvPr id="5" name="Vývojový diagram: předdefinovaný postup 4"/>
          <p:cNvSpPr/>
          <p:nvPr/>
        </p:nvSpPr>
        <p:spPr>
          <a:xfrm>
            <a:off x="6516216" y="1196752"/>
            <a:ext cx="1872208" cy="792088"/>
          </a:xfrm>
          <a:prstGeom prst="flowChartPredefinedProcess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Uživatelská aplikace</a:t>
            </a:r>
            <a:endParaRPr lang="cs-CZ" dirty="0"/>
          </a:p>
        </p:txBody>
      </p:sp>
      <p:cxnSp>
        <p:nvCxnSpPr>
          <p:cNvPr id="16" name="Přímá spojovací šipka 15"/>
          <p:cNvCxnSpPr/>
          <p:nvPr/>
        </p:nvCxnSpPr>
        <p:spPr>
          <a:xfrm flipH="1">
            <a:off x="1979712" y="148478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šipka 20"/>
          <p:cNvCxnSpPr/>
          <p:nvPr/>
        </p:nvCxnSpPr>
        <p:spPr>
          <a:xfrm flipH="1">
            <a:off x="5364088" y="148478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šipka 22"/>
          <p:cNvCxnSpPr/>
          <p:nvPr/>
        </p:nvCxnSpPr>
        <p:spPr>
          <a:xfrm>
            <a:off x="1979712" y="184482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šipka 26"/>
          <p:cNvCxnSpPr/>
          <p:nvPr/>
        </p:nvCxnSpPr>
        <p:spPr>
          <a:xfrm>
            <a:off x="5364088" y="184482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>
          <a:xfrm>
            <a:off x="5076056" y="908720"/>
            <a:ext cx="144016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ID adresního místa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5076056" y="1988840"/>
            <a:ext cx="144016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ANO/NE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3" name="Vývojový diagram: magnetický disk 2"/>
          <p:cNvSpPr/>
          <p:nvPr/>
        </p:nvSpPr>
        <p:spPr>
          <a:xfrm>
            <a:off x="539552" y="1196752"/>
            <a:ext cx="1224136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RÚIAN</a:t>
            </a:r>
            <a:endParaRPr lang="cs-CZ" dirty="0"/>
          </a:p>
        </p:txBody>
      </p:sp>
      <p:sp>
        <p:nvSpPr>
          <p:cNvPr id="4" name="Vývojový diagram: předdefinovaný postup 3"/>
          <p:cNvSpPr/>
          <p:nvPr/>
        </p:nvSpPr>
        <p:spPr>
          <a:xfrm>
            <a:off x="3131840" y="1268760"/>
            <a:ext cx="1944216" cy="720080"/>
          </a:xfrm>
          <a:prstGeom prst="flowChartPredefinedProcess">
            <a:avLst/>
          </a:prstGeom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50" dirty="0" smtClean="0"/>
              <a:t>Webová služba</a:t>
            </a:r>
            <a:endParaRPr lang="cs-CZ" dirty="0" smtClean="0"/>
          </a:p>
          <a:p>
            <a:pPr algn="ctr"/>
            <a:r>
              <a:rPr lang="cs-CZ" sz="1200" dirty="0" smtClean="0"/>
              <a:t>Ověření existence identifikátoru adresy</a:t>
            </a:r>
            <a:endParaRPr lang="cs-CZ" sz="1200" dirty="0"/>
          </a:p>
        </p:txBody>
      </p:sp>
      <p:sp>
        <p:nvSpPr>
          <p:cNvPr id="5" name="Vývojový diagram: předdefinovaný postup 4"/>
          <p:cNvSpPr/>
          <p:nvPr/>
        </p:nvSpPr>
        <p:spPr>
          <a:xfrm>
            <a:off x="6516216" y="1196752"/>
            <a:ext cx="1872208" cy="792088"/>
          </a:xfrm>
          <a:prstGeom prst="flowChartPredefinedProcess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Uživatelská aplikace</a:t>
            </a:r>
            <a:endParaRPr lang="cs-CZ" dirty="0"/>
          </a:p>
        </p:txBody>
      </p:sp>
      <p:cxnSp>
        <p:nvCxnSpPr>
          <p:cNvPr id="16" name="Přímá spojovací šipka 15"/>
          <p:cNvCxnSpPr/>
          <p:nvPr/>
        </p:nvCxnSpPr>
        <p:spPr>
          <a:xfrm flipH="1">
            <a:off x="1979712" y="148478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šipka 20"/>
          <p:cNvCxnSpPr/>
          <p:nvPr/>
        </p:nvCxnSpPr>
        <p:spPr>
          <a:xfrm flipH="1">
            <a:off x="5364088" y="148478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šipka 22"/>
          <p:cNvCxnSpPr/>
          <p:nvPr/>
        </p:nvCxnSpPr>
        <p:spPr>
          <a:xfrm>
            <a:off x="1979712" y="184482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šipka 26"/>
          <p:cNvCxnSpPr/>
          <p:nvPr/>
        </p:nvCxnSpPr>
        <p:spPr>
          <a:xfrm>
            <a:off x="5364088" y="184482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>
          <a:xfrm>
            <a:off x="5076056" y="908720"/>
            <a:ext cx="144016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souřadnice Y,X, vzdálenost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5076056" y="1988840"/>
            <a:ext cx="144016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smtClean="0">
                <a:solidFill>
                  <a:schemeClr val="tx2"/>
                </a:solidFill>
              </a:rPr>
              <a:t>seznam </a:t>
            </a:r>
            <a:r>
              <a:rPr lang="en-US" sz="1600" dirty="0" smtClean="0">
                <a:solidFill>
                  <a:schemeClr val="tx2"/>
                </a:solidFill>
              </a:rPr>
              <a:t>adresních</a:t>
            </a:r>
            <a:r>
              <a:rPr lang="cs-CZ" sz="1600" dirty="0" smtClean="0">
                <a:solidFill>
                  <a:schemeClr val="tx2"/>
                </a:solidFill>
              </a:rPr>
              <a:t> míst</a:t>
            </a:r>
            <a:endParaRPr lang="cs-CZ" sz="1600" dirty="0">
              <a:solidFill>
                <a:schemeClr val="tx2"/>
              </a:solidFill>
            </a:endParaRPr>
          </a:p>
        </p:txBody>
      </p:sp>
      <p:sp>
        <p:nvSpPr>
          <p:cNvPr id="3" name="Vývojový diagram: magnetický disk 2"/>
          <p:cNvSpPr/>
          <p:nvPr/>
        </p:nvSpPr>
        <p:spPr>
          <a:xfrm>
            <a:off x="539552" y="1196752"/>
            <a:ext cx="1224136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RÚIAN</a:t>
            </a:r>
            <a:endParaRPr lang="cs-CZ" dirty="0"/>
          </a:p>
        </p:txBody>
      </p:sp>
      <p:sp>
        <p:nvSpPr>
          <p:cNvPr id="4" name="Vývojový diagram: předdefinovaný postup 3"/>
          <p:cNvSpPr/>
          <p:nvPr/>
        </p:nvSpPr>
        <p:spPr>
          <a:xfrm>
            <a:off x="3131840" y="1268760"/>
            <a:ext cx="1944216" cy="720080"/>
          </a:xfrm>
          <a:prstGeom prst="flowChartPredefinedProcess">
            <a:avLst/>
          </a:prstGeom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050" dirty="0" smtClean="0"/>
              <a:t>Webová služba</a:t>
            </a:r>
            <a:endParaRPr lang="cs-CZ" dirty="0" smtClean="0"/>
          </a:p>
          <a:p>
            <a:pPr algn="ctr"/>
            <a:r>
              <a:rPr lang="cs-CZ" dirty="0" smtClean="0"/>
              <a:t>Blízké adresy</a:t>
            </a:r>
            <a:endParaRPr lang="cs-CZ" dirty="0"/>
          </a:p>
        </p:txBody>
      </p:sp>
      <p:sp>
        <p:nvSpPr>
          <p:cNvPr id="5" name="Vývojový diagram: předdefinovaný postup 4"/>
          <p:cNvSpPr/>
          <p:nvPr/>
        </p:nvSpPr>
        <p:spPr>
          <a:xfrm>
            <a:off x="6516216" y="1196752"/>
            <a:ext cx="1872208" cy="792088"/>
          </a:xfrm>
          <a:prstGeom prst="flowChartPredefinedProcess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Uživatelská aplikace</a:t>
            </a:r>
            <a:endParaRPr lang="cs-CZ" dirty="0"/>
          </a:p>
        </p:txBody>
      </p:sp>
      <p:cxnSp>
        <p:nvCxnSpPr>
          <p:cNvPr id="16" name="Přímá spojovací šipka 15"/>
          <p:cNvCxnSpPr/>
          <p:nvPr/>
        </p:nvCxnSpPr>
        <p:spPr>
          <a:xfrm flipH="1">
            <a:off x="1979712" y="148478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šipka 20"/>
          <p:cNvCxnSpPr/>
          <p:nvPr/>
        </p:nvCxnSpPr>
        <p:spPr>
          <a:xfrm flipH="1">
            <a:off x="5364088" y="148478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šipka 22"/>
          <p:cNvCxnSpPr/>
          <p:nvPr/>
        </p:nvCxnSpPr>
        <p:spPr>
          <a:xfrm>
            <a:off x="1979712" y="184482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šipka 26"/>
          <p:cNvCxnSpPr/>
          <p:nvPr/>
        </p:nvCxnSpPr>
        <p:spPr>
          <a:xfrm>
            <a:off x="5364088" y="1844824"/>
            <a:ext cx="9361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108</Words>
  <Application>Microsoft Office PowerPoint</Application>
  <PresentationFormat>Předvádění na obrazovce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Motiv sady Office</vt:lpstr>
      <vt:lpstr>Snímek 1</vt:lpstr>
      <vt:lpstr>Snímek 2</vt:lpstr>
      <vt:lpstr>Snímek 3</vt:lpstr>
      <vt:lpstr>Snímek 4</vt:lpstr>
      <vt:lpstr>Snímek 5</vt:lpstr>
      <vt:lpstr>Snímek 6</vt:lpstr>
      <vt:lpstr>Snímek 7</vt:lpstr>
      <vt:lpstr>Snímek 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Augustyn</dc:creator>
  <cp:lastModifiedBy>raugustyn</cp:lastModifiedBy>
  <cp:revision>43</cp:revision>
  <dcterms:created xsi:type="dcterms:W3CDTF">2013-04-09T04:46:09Z</dcterms:created>
  <dcterms:modified xsi:type="dcterms:W3CDTF">2014-04-24T05:48:20Z</dcterms:modified>
</cp:coreProperties>
</file>