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bd20c9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bd20c9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be3f76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be3f76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3bd20c9fb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3bd20c9f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6eeed3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6eeed3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bd20c9f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bd20c9f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bd20c9f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bd20c9f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d43c161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d43c161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bd20c9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bd20c9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bd20c9f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bd20c9f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bd20c9f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bd20c9f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6eeed3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6eeed3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bd20c9f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bd20c9f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5.xml"/><Relationship Id="rId4" Type="http://schemas.openxmlformats.org/officeDocument/2006/relationships/slide" Target="/ppt/slides/slide2.xm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slide" Target="/ppt/slides/slide1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slide" Target="/ppt/slides/slide1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image" Target="../media/image3.png"/><Relationship Id="rId5" Type="http://schemas.openxmlformats.org/officeDocument/2006/relationships/slide" Target="/ppt/slides/slide9.xml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slide" Target="/ppt/slides/slide9.xml"/><Relationship Id="rId5" Type="http://schemas.openxmlformats.org/officeDocument/2006/relationships/image" Target="../media/image1.png"/><Relationship Id="rId6" Type="http://schemas.openxmlformats.org/officeDocument/2006/relationships/slide" Target="/ppt/slides/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0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slide" Target="/ppt/slides/slide11.xml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20875" y="1037350"/>
            <a:ext cx="37878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 in</a:t>
            </a:r>
            <a:endParaRPr sz="3000"/>
          </a:p>
        </p:txBody>
      </p:sp>
      <p:sp>
        <p:nvSpPr>
          <p:cNvPr id="57" name="Google Shape;57;p13"/>
          <p:cNvSpPr txBox="1"/>
          <p:nvPr/>
        </p:nvSpPr>
        <p:spPr>
          <a:xfrm>
            <a:off x="3158775" y="2088675"/>
            <a:ext cx="2641800" cy="35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Email/Phone number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58775" y="2571750"/>
            <a:ext cx="2641800" cy="35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59" name="Google Shape;59;p13">
            <a:hlinkClick action="ppaction://hlinksldjump" r:id="rId3"/>
          </p:cNvPr>
          <p:cNvSpPr txBox="1"/>
          <p:nvPr/>
        </p:nvSpPr>
        <p:spPr>
          <a:xfrm>
            <a:off x="3938225" y="2927850"/>
            <a:ext cx="953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Sign up</a:t>
            </a:r>
            <a:endParaRPr sz="1100"/>
          </a:p>
        </p:txBody>
      </p:sp>
      <p:sp>
        <p:nvSpPr>
          <p:cNvPr id="60" name="Google Shape;60;p13">
            <a:hlinkClick action="ppaction://hlinksldjump" r:id="rId4"/>
          </p:cNvPr>
          <p:cNvSpPr txBox="1"/>
          <p:nvPr/>
        </p:nvSpPr>
        <p:spPr>
          <a:xfrm>
            <a:off x="3369975" y="3286825"/>
            <a:ext cx="2219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Forgot your password?</a:t>
            </a:r>
            <a:endParaRPr sz="11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4372" y="1469050"/>
            <a:ext cx="2015250" cy="20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3244350" y="3530950"/>
            <a:ext cx="2655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hr 14 min 32 sec remaining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244350" y="1042725"/>
            <a:ext cx="2655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Fruit Basket</a:t>
            </a:r>
            <a:endParaRPr b="1" sz="1800"/>
          </a:p>
        </p:txBody>
      </p:sp>
      <p:sp>
        <p:nvSpPr>
          <p:cNvPr id="203" name="Google Shape;203;p22"/>
          <p:cNvSpPr txBox="1"/>
          <p:nvPr/>
        </p:nvSpPr>
        <p:spPr>
          <a:xfrm>
            <a:off x="2882975" y="3822975"/>
            <a:ext cx="3350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Bidder: n00bmaster69, $50.00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3973350" y="4532125"/>
            <a:ext cx="1197300" cy="447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4019850" y="4615975"/>
            <a:ext cx="11043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Place Bid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3675925" y="4179100"/>
            <a:ext cx="1747200" cy="2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$51.00</a:t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2853723" y="1907571"/>
            <a:ext cx="3175617" cy="1916383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2853723" y="1907571"/>
            <a:ext cx="3175617" cy="1916383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2737236" y="2035711"/>
            <a:ext cx="3408609" cy="372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Confirm bid for $51.00 on Fruit Basket?</a:t>
            </a:r>
            <a:endParaRPr b="1" sz="1100"/>
          </a:p>
        </p:txBody>
      </p:sp>
      <p:sp>
        <p:nvSpPr>
          <p:cNvPr id="210" name="Google Shape;210;p22">
            <a:hlinkClick action="ppaction://hlinksldjump" r:id="rId5"/>
          </p:cNvPr>
          <p:cNvSpPr/>
          <p:nvPr/>
        </p:nvSpPr>
        <p:spPr>
          <a:xfrm>
            <a:off x="3046150" y="2891868"/>
            <a:ext cx="1291659" cy="59651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Confirm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537745" y="2891868"/>
            <a:ext cx="1291659" cy="596519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Cancel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4372" y="1469050"/>
            <a:ext cx="2015250" cy="20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3244350" y="3530950"/>
            <a:ext cx="2655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hr 54 min 32 sec remaining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3244350" y="1042725"/>
            <a:ext cx="2655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Fruit Basket</a:t>
            </a:r>
            <a:endParaRPr b="1" sz="1800"/>
          </a:p>
        </p:txBody>
      </p:sp>
      <p:sp>
        <p:nvSpPr>
          <p:cNvPr id="222" name="Google Shape;222;p23"/>
          <p:cNvSpPr txBox="1"/>
          <p:nvPr/>
        </p:nvSpPr>
        <p:spPr>
          <a:xfrm>
            <a:off x="2882975" y="3822975"/>
            <a:ext cx="3350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Bidder: n00bmaster69, $50.00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973350" y="4532125"/>
            <a:ext cx="1197300" cy="447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>
            <a:hlinkClick action="ppaction://hlinksldjump" r:id="rId5"/>
          </p:cNvPr>
          <p:cNvSpPr txBox="1"/>
          <p:nvPr/>
        </p:nvSpPr>
        <p:spPr>
          <a:xfrm>
            <a:off x="4019850" y="4615975"/>
            <a:ext cx="11043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Place </a:t>
            </a:r>
            <a:r>
              <a:rPr lang="en">
                <a:solidFill>
                  <a:srgbClr val="FFFFFF"/>
                </a:solidFill>
              </a:rPr>
              <a:t>Bid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3675925" y="4179100"/>
            <a:ext cx="1747200" cy="2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$0.00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325" y="1662750"/>
            <a:ext cx="1224775" cy="1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 rotWithShape="1">
          <a:blip r:embed="rId5">
            <a:alphaModFix/>
          </a:blip>
          <a:srcRect b="16088" l="0" r="89499" t="8451"/>
          <a:stretch/>
        </p:blipFill>
        <p:spPr>
          <a:xfrm>
            <a:off x="8700625" y="1101150"/>
            <a:ext cx="197025" cy="37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1089275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Basket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1h 54m left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2266350" y="968100"/>
            <a:ext cx="4611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Logan School Auction Catalog</a:t>
            </a:r>
            <a:endParaRPr sz="2400"/>
          </a:p>
        </p:txBody>
      </p:sp>
      <p:sp>
        <p:nvSpPr>
          <p:cNvPr id="237" name="Google Shape;237;p24"/>
          <p:cNvSpPr txBox="1"/>
          <p:nvPr/>
        </p:nvSpPr>
        <p:spPr>
          <a:xfrm>
            <a:off x="2557125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Concert Tickets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1h 24m left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4024950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Sports Equipment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1h 04m left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5500175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Handmade Quilt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$60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33m 45s left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6975400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04m 34s left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6">
            <a:alphaModFix/>
          </a:blip>
          <a:srcRect b="0" l="0" r="0" t="8197"/>
          <a:stretch/>
        </p:blipFill>
        <p:spPr>
          <a:xfrm>
            <a:off x="2610350" y="1754400"/>
            <a:ext cx="1118425" cy="10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7">
            <a:alphaModFix/>
          </a:blip>
          <a:srcRect b="15570" l="0" r="0" t="19036"/>
          <a:stretch/>
        </p:blipFill>
        <p:spPr>
          <a:xfrm>
            <a:off x="4028650" y="1830600"/>
            <a:ext cx="1201675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8">
            <a:alphaModFix/>
          </a:blip>
          <a:srcRect b="5008" l="8104" r="13365" t="3433"/>
          <a:stretch/>
        </p:blipFill>
        <p:spPr>
          <a:xfrm>
            <a:off x="5595500" y="1754400"/>
            <a:ext cx="1034252" cy="102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4"/>
          <p:cNvPicPr preferRelativeResize="0"/>
          <p:nvPr/>
        </p:nvPicPr>
        <p:blipFill rotWithShape="1">
          <a:blip r:embed="rId9">
            <a:alphaModFix/>
          </a:blip>
          <a:srcRect b="8023" l="18986" r="19067" t="10932"/>
          <a:stretch/>
        </p:blipFill>
        <p:spPr>
          <a:xfrm>
            <a:off x="7130967" y="1683925"/>
            <a:ext cx="913772" cy="10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/>
          <p:nvPr/>
        </p:nvSpPr>
        <p:spPr>
          <a:xfrm>
            <a:off x="2572925" y="4002575"/>
            <a:ext cx="3970200" cy="801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bids: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3515800" y="4145975"/>
            <a:ext cx="589800" cy="5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286250" y="4144475"/>
            <a:ext cx="589800" cy="5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</a:rPr>
              <a:t>+</a:t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5056700" y="4144475"/>
            <a:ext cx="589800" cy="5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</a:rPr>
              <a:t>+</a:t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5827150" y="4145975"/>
            <a:ext cx="589800" cy="5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</a:rPr>
              <a:t>+</a:t>
            </a:r>
            <a:endParaRPr sz="3000">
              <a:solidFill>
                <a:srgbClr val="D9D9D9"/>
              </a:solidFill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337" y="4221520"/>
            <a:ext cx="364725" cy="3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78100" y="1409363"/>
            <a:ext cx="3787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Trouble logging in?</a:t>
            </a:r>
            <a:endParaRPr sz="1600"/>
          </a:p>
        </p:txBody>
      </p:sp>
      <p:sp>
        <p:nvSpPr>
          <p:cNvPr id="68" name="Google Shape;68;p14"/>
          <p:cNvSpPr txBox="1"/>
          <p:nvPr/>
        </p:nvSpPr>
        <p:spPr>
          <a:xfrm>
            <a:off x="3316000" y="2088675"/>
            <a:ext cx="2641800" cy="35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282600" y="1825475"/>
            <a:ext cx="286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recovery code will be sent to</a:t>
            </a:r>
            <a:endParaRPr sz="1000"/>
          </a:p>
        </p:txBody>
      </p:sp>
      <p:sp>
        <p:nvSpPr>
          <p:cNvPr id="70" name="Google Shape;70;p14"/>
          <p:cNvSpPr/>
          <p:nvPr/>
        </p:nvSpPr>
        <p:spPr>
          <a:xfrm>
            <a:off x="4189800" y="2571775"/>
            <a:ext cx="764400" cy="416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>
            <a:hlinkClick action="ppaction://hlinksldjump" r:id="rId3"/>
          </p:cNvPr>
          <p:cNvSpPr txBox="1"/>
          <p:nvPr/>
        </p:nvSpPr>
        <p:spPr>
          <a:xfrm>
            <a:off x="4189800" y="2571775"/>
            <a:ext cx="76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972400" y="153750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520875" y="1409363"/>
            <a:ext cx="3787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Enter your code below</a:t>
            </a:r>
            <a:endParaRPr sz="1600"/>
          </a:p>
        </p:txBody>
      </p:sp>
      <p:sp>
        <p:nvSpPr>
          <p:cNvPr id="81" name="Google Shape;81;p15"/>
          <p:cNvSpPr txBox="1"/>
          <p:nvPr/>
        </p:nvSpPr>
        <p:spPr>
          <a:xfrm>
            <a:off x="3177750" y="1825475"/>
            <a:ext cx="2641800" cy="35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code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4032575" y="2363700"/>
            <a:ext cx="764400" cy="416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>
            <a:hlinkClick action="ppaction://hlinksldjump" r:id="rId4"/>
          </p:cNvPr>
          <p:cNvSpPr txBox="1"/>
          <p:nvPr/>
        </p:nvSpPr>
        <p:spPr>
          <a:xfrm>
            <a:off x="4032575" y="2363700"/>
            <a:ext cx="76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520875" y="1409363"/>
            <a:ext cx="3787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Please enter your new password</a:t>
            </a:r>
            <a:endParaRPr sz="1600"/>
          </a:p>
        </p:txBody>
      </p:sp>
      <p:sp>
        <p:nvSpPr>
          <p:cNvPr id="92" name="Google Shape;92;p16"/>
          <p:cNvSpPr txBox="1"/>
          <p:nvPr/>
        </p:nvSpPr>
        <p:spPr>
          <a:xfrm>
            <a:off x="3177750" y="2358875"/>
            <a:ext cx="2641800" cy="35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password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4032575" y="2897100"/>
            <a:ext cx="764400" cy="416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>
            <a:hlinkClick action="ppaction://hlinksldjump" r:id="rId4"/>
          </p:cNvPr>
          <p:cNvSpPr txBox="1"/>
          <p:nvPr/>
        </p:nvSpPr>
        <p:spPr>
          <a:xfrm>
            <a:off x="4032575" y="2897100"/>
            <a:ext cx="76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177750" y="1896850"/>
            <a:ext cx="2641800" cy="35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664125" y="1166200"/>
            <a:ext cx="3787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Sign up</a:t>
            </a:r>
            <a:endParaRPr sz="3000"/>
          </a:p>
        </p:txBody>
      </p:sp>
      <p:sp>
        <p:nvSpPr>
          <p:cNvPr id="104" name="Google Shape;104;p17"/>
          <p:cNvSpPr txBox="1"/>
          <p:nvPr/>
        </p:nvSpPr>
        <p:spPr>
          <a:xfrm>
            <a:off x="3251100" y="2303725"/>
            <a:ext cx="2641800" cy="39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251100" y="2786788"/>
            <a:ext cx="2641800" cy="39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 (optional)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251100" y="3269875"/>
            <a:ext cx="2641800" cy="39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251100" y="3752950"/>
            <a:ext cx="2641800" cy="39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Password</a:t>
            </a:r>
            <a:endParaRPr/>
          </a:p>
        </p:txBody>
      </p:sp>
      <p:sp>
        <p:nvSpPr>
          <p:cNvPr id="108" name="Google Shape;108;p17">
            <a:hlinkClick action="ppaction://hlinksldjump" r:id="rId3"/>
          </p:cNvPr>
          <p:cNvSpPr txBox="1"/>
          <p:nvPr/>
        </p:nvSpPr>
        <p:spPr>
          <a:xfrm>
            <a:off x="4162650" y="4302050"/>
            <a:ext cx="818700" cy="403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 up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3251100" y="1798000"/>
            <a:ext cx="2641800" cy="39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1059375" y="1204850"/>
            <a:ext cx="3512700" cy="3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572075" y="1204850"/>
            <a:ext cx="3512700" cy="3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059375" y="1190925"/>
            <a:ext cx="3512700" cy="404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Auctions I’m bidding 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572075" y="1190925"/>
            <a:ext cx="3512700" cy="404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Auction I’m hosting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494825" y="2656850"/>
            <a:ext cx="2641800" cy="39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>
            <a:hlinkClick action="ppaction://hlinksldjump" r:id="rId4"/>
          </p:cNvPr>
          <p:cNvSpPr txBox="1"/>
          <p:nvPr/>
        </p:nvSpPr>
        <p:spPr>
          <a:xfrm>
            <a:off x="2174625" y="3519500"/>
            <a:ext cx="1282200" cy="403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Auction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184925" y="1961250"/>
            <a:ext cx="32616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a local code to join an auction:</a:t>
            </a:r>
            <a:endParaRPr/>
          </a:p>
        </p:txBody>
      </p:sp>
      <p:sp>
        <p:nvSpPr>
          <p:cNvPr id="125" name="Google Shape;125;p18">
            <a:hlinkClick action="ppaction://hlinksldjump" r:id="rId5"/>
          </p:cNvPr>
          <p:cNvSpPr txBox="1"/>
          <p:nvPr/>
        </p:nvSpPr>
        <p:spPr>
          <a:xfrm>
            <a:off x="5500275" y="2630250"/>
            <a:ext cx="1656300" cy="587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Host an Auction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pic>
        <p:nvPicPr>
          <p:cNvPr id="132" name="Google Shape;132;p19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1059375" y="1204850"/>
            <a:ext cx="3512700" cy="3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572075" y="1204850"/>
            <a:ext cx="3512700" cy="3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059375" y="1190925"/>
            <a:ext cx="3512700" cy="404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Auctions I’m bidding 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572075" y="1190925"/>
            <a:ext cx="3512700" cy="404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Auction I’m hosting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9">
            <a:hlinkClick action="ppaction://hlinksldjump" r:id="rId5"/>
          </p:cNvPr>
          <p:cNvSpPr txBox="1"/>
          <p:nvPr/>
        </p:nvSpPr>
        <p:spPr>
          <a:xfrm>
            <a:off x="1256400" y="1595025"/>
            <a:ext cx="3315600" cy="684900"/>
          </a:xfrm>
          <a:prstGeom prst="rect">
            <a:avLst/>
          </a:prstGeom>
          <a:solidFill>
            <a:srgbClr val="FFFFFF"/>
          </a:solidFill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School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Auction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256400" y="2279925"/>
            <a:ext cx="3315600" cy="684900"/>
          </a:xfrm>
          <a:prstGeom prst="rect">
            <a:avLst/>
          </a:prstGeom>
          <a:solidFill>
            <a:srgbClr val="FFFFFF"/>
          </a:solidFill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Bovine Goods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Extravaganza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6">
            <a:alphaModFix/>
          </a:blip>
          <a:srcRect b="16088" l="0" r="89499" t="8451"/>
          <a:stretch/>
        </p:blipFill>
        <p:spPr>
          <a:xfrm>
            <a:off x="1059375" y="1595025"/>
            <a:ext cx="197025" cy="29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6">
            <a:alphaModFix/>
          </a:blip>
          <a:srcRect b="16088" l="0" r="89499" t="8451"/>
          <a:stretch/>
        </p:blipFill>
        <p:spPr>
          <a:xfrm>
            <a:off x="4572075" y="1595025"/>
            <a:ext cx="197025" cy="29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769175" y="1595025"/>
            <a:ext cx="3315600" cy="684900"/>
          </a:xfrm>
          <a:prstGeom prst="rect">
            <a:avLst/>
          </a:prstGeom>
          <a:solidFill>
            <a:srgbClr val="FFFFFF"/>
          </a:solidFill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Sweater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Yardsale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256400" y="1595025"/>
            <a:ext cx="1639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50</a:t>
            </a:r>
            <a:r>
              <a:rPr lang="en"/>
              <a:t> current bidders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256400" y="2279925"/>
            <a:ext cx="1394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3</a:t>
            </a:r>
            <a:r>
              <a:rPr lang="en"/>
              <a:t> current bidders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4769100" y="1595025"/>
            <a:ext cx="1145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0</a:t>
            </a:r>
            <a:r>
              <a:rPr lang="en"/>
              <a:t> current bidders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>
            <a:off x="1059375" y="1204850"/>
            <a:ext cx="3512700" cy="3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572075" y="1204850"/>
            <a:ext cx="3512700" cy="3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1059375" y="1190925"/>
            <a:ext cx="3512700" cy="404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Auctions I’m bidding 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572075" y="1190925"/>
            <a:ext cx="3512700" cy="404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Auction I’m hosting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0">
            <a:hlinkClick action="ppaction://hlinksldjump" r:id="rId4"/>
          </p:cNvPr>
          <p:cNvSpPr txBox="1"/>
          <p:nvPr/>
        </p:nvSpPr>
        <p:spPr>
          <a:xfrm>
            <a:off x="1256400" y="1595025"/>
            <a:ext cx="3315600" cy="684900"/>
          </a:xfrm>
          <a:prstGeom prst="rect">
            <a:avLst/>
          </a:prstGeom>
          <a:solidFill>
            <a:srgbClr val="FFFFFF"/>
          </a:solidFill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School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Auction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256400" y="2279925"/>
            <a:ext cx="3315600" cy="684900"/>
          </a:xfrm>
          <a:prstGeom prst="rect">
            <a:avLst/>
          </a:prstGeom>
          <a:solidFill>
            <a:srgbClr val="FFFFFF"/>
          </a:solidFill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Bovine Goods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Extravaganza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5">
            <a:alphaModFix/>
          </a:blip>
          <a:srcRect b="16088" l="0" r="89499" t="8451"/>
          <a:stretch/>
        </p:blipFill>
        <p:spPr>
          <a:xfrm>
            <a:off x="1059375" y="1595025"/>
            <a:ext cx="197025" cy="29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 b="16088" l="0" r="89499" t="8451"/>
          <a:stretch/>
        </p:blipFill>
        <p:spPr>
          <a:xfrm>
            <a:off x="4572075" y="1595025"/>
            <a:ext cx="197025" cy="29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4769175" y="1595025"/>
            <a:ext cx="3315600" cy="684900"/>
          </a:xfrm>
          <a:prstGeom prst="rect">
            <a:avLst/>
          </a:prstGeom>
          <a:solidFill>
            <a:srgbClr val="FFFFFF"/>
          </a:solidFill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Sweater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Yardsale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1256400" y="1595025"/>
            <a:ext cx="1639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50</a:t>
            </a:r>
            <a:r>
              <a:rPr lang="en"/>
              <a:t> current bidders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1256400" y="2279925"/>
            <a:ext cx="1394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3</a:t>
            </a:r>
            <a:r>
              <a:rPr lang="en"/>
              <a:t> current bidders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4769100" y="1595025"/>
            <a:ext cx="1145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0</a:t>
            </a:r>
            <a:r>
              <a:rPr lang="en"/>
              <a:t> current bidders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0" y="0"/>
            <a:ext cx="31992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0" y="0"/>
            <a:ext cx="3199200" cy="19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Account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Change password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Set profile pic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Item history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6" name="Google Shape;166;p20"/>
          <p:cNvSpPr/>
          <p:nvPr/>
        </p:nvSpPr>
        <p:spPr>
          <a:xfrm>
            <a:off x="0" y="1899200"/>
            <a:ext cx="3199200" cy="19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Admin Dashboard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My auctions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Start a new auction</a:t>
            </a:r>
            <a:endParaRPr sz="1100"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5">
            <a:alphaModFix/>
          </a:blip>
          <a:srcRect b="16088" l="0" r="89499" t="8451"/>
          <a:stretch/>
        </p:blipFill>
        <p:spPr>
          <a:xfrm>
            <a:off x="3002175" y="0"/>
            <a:ext cx="197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>
            <a:hlinkClick action="ppaction://hlinksldjump" r:id="rId6"/>
          </p:cNvPr>
          <p:cNvSpPr txBox="1"/>
          <p:nvPr/>
        </p:nvSpPr>
        <p:spPr>
          <a:xfrm>
            <a:off x="3222425" y="-5425"/>
            <a:ext cx="5921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-13975" y="0"/>
            <a:ext cx="9144000" cy="82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2958425" y="145875"/>
            <a:ext cx="319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</a:rPr>
              <a:t>Easy Auction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4D79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5" y="153750"/>
            <a:ext cx="517199" cy="5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325" y="1662750"/>
            <a:ext cx="1224775" cy="1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5">
            <a:alphaModFix/>
          </a:blip>
          <a:srcRect b="16088" l="0" r="89499" t="8451"/>
          <a:stretch/>
        </p:blipFill>
        <p:spPr>
          <a:xfrm>
            <a:off x="8700625" y="1101150"/>
            <a:ext cx="197025" cy="37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>
            <a:hlinkClick action="ppaction://hlinksldjump" r:id="rId6"/>
          </p:cNvPr>
          <p:cNvSpPr txBox="1"/>
          <p:nvPr/>
        </p:nvSpPr>
        <p:spPr>
          <a:xfrm>
            <a:off x="1089275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Basket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1h 54m left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2266350" y="968100"/>
            <a:ext cx="4611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Logan School Auction </a:t>
            </a:r>
            <a:r>
              <a:rPr lang="en" sz="2400"/>
              <a:t>Catalog</a:t>
            </a:r>
            <a:endParaRPr sz="2400"/>
          </a:p>
        </p:txBody>
      </p:sp>
      <p:sp>
        <p:nvSpPr>
          <p:cNvPr id="180" name="Google Shape;180;p21"/>
          <p:cNvSpPr txBox="1"/>
          <p:nvPr/>
        </p:nvSpPr>
        <p:spPr>
          <a:xfrm>
            <a:off x="2557125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Concert Tickets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1h 24m left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4024950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Sports Equipment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1h 04m left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5500175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Handmade Quilt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$60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33m 45s left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6975400" y="1662750"/>
            <a:ext cx="1224900" cy="18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04m 34s left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7">
            <a:alphaModFix/>
          </a:blip>
          <a:srcRect b="0" l="0" r="0" t="8197"/>
          <a:stretch/>
        </p:blipFill>
        <p:spPr>
          <a:xfrm>
            <a:off x="2610350" y="1754400"/>
            <a:ext cx="1118425" cy="10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8">
            <a:alphaModFix/>
          </a:blip>
          <a:srcRect b="15570" l="0" r="0" t="19036"/>
          <a:stretch/>
        </p:blipFill>
        <p:spPr>
          <a:xfrm>
            <a:off x="4028650" y="1830600"/>
            <a:ext cx="1201675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9">
            <a:alphaModFix/>
          </a:blip>
          <a:srcRect b="5008" l="8104" r="13365" t="3433"/>
          <a:stretch/>
        </p:blipFill>
        <p:spPr>
          <a:xfrm>
            <a:off x="5595500" y="1754400"/>
            <a:ext cx="1034252" cy="102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10">
            <a:alphaModFix/>
          </a:blip>
          <a:srcRect b="8023" l="18986" r="19067" t="10932"/>
          <a:stretch/>
        </p:blipFill>
        <p:spPr>
          <a:xfrm>
            <a:off x="7130967" y="1683925"/>
            <a:ext cx="913772" cy="10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2572925" y="4002575"/>
            <a:ext cx="3970200" cy="801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bids: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515800" y="4145975"/>
            <a:ext cx="589800" cy="5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</a:rPr>
              <a:t>+</a:t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286250" y="4144475"/>
            <a:ext cx="589800" cy="5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</a:rPr>
              <a:t>+</a:t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5056700" y="4144475"/>
            <a:ext cx="589800" cy="5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</a:rPr>
              <a:t>+</a:t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827150" y="4145975"/>
            <a:ext cx="589800" cy="5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</a:rPr>
              <a:t>+</a:t>
            </a:r>
            <a:endParaRPr sz="3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