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" y="2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14158-FD46-429B-AB9C-64DDB36E0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BC638-656A-409F-862E-30B5C393C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459A9-510D-4F1C-A9BD-78148A838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CB52-FAE7-45A7-89C7-DCEF5AA046BA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95C88-0A02-413B-A5C9-7305D223D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5ED93-056F-4B57-BA20-7373E56D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9F6C8-4E42-481A-B4FF-173A4680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95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6E85E-A8CD-4D9E-959A-01D379D2E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5B50C1-F7CA-4D86-81CF-3EDD5FE4C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A9C89-0D9E-4754-BDD1-E8BFDC9BF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CB52-FAE7-45A7-89C7-DCEF5AA046BA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DDE15-499F-4E26-83B1-991612C33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B74E3-3688-4C50-B52C-FDD838D9D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9F6C8-4E42-481A-B4FF-173A4680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4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F6A265-E2B6-451D-B80F-A80302D52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E96063-27D3-4F46-B18D-613543625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E9997-265E-4E03-B6C6-886BF40CB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CB52-FAE7-45A7-89C7-DCEF5AA046BA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F93C2-A6A1-4E16-95F3-55A205FCD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B60D2-F2E0-4A66-91B0-0ED984E7B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9F6C8-4E42-481A-B4FF-173A4680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4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4A4AA-FFF6-4A70-B547-DD38FA3BC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B4FB2-2FE1-49DC-B98B-B1CDDFA37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C6B3E-E313-40CD-9DC5-91952D6DE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CB52-FAE7-45A7-89C7-DCEF5AA046BA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5E84-9F97-4A9F-A398-7705EA5C4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76350-735A-4DFB-ACB3-FB41BCD1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9F6C8-4E42-481A-B4FF-173A4680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64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CC540-A116-4CF9-A3D6-40349F706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1C533-3D6C-4DEA-9D2D-73D75B0E0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5C47D-2688-40D6-A873-3320E1D7E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CB52-FAE7-45A7-89C7-DCEF5AA046BA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20271-073F-4199-AFDF-F86DD63A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AFC2-4C12-4783-BEA1-8DADE3DBB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9F6C8-4E42-481A-B4FF-173A4680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47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2CC5B-6E6E-4FCA-90E4-3935EFA9E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8C510-5FBB-45D6-BFC4-62B27B7BB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D6024-51D0-4AE1-A733-3EA714222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1273F-0422-49AF-9F9D-0FE8BC793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CB52-FAE7-45A7-89C7-DCEF5AA046BA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22B90-1B49-44F5-87ED-2468064EE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F3498-A6DD-4AAF-9EE6-56ADE89C6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9F6C8-4E42-481A-B4FF-173A4680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7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AA675-F513-4FDB-932F-AE7DCA0E7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AE496-5AE9-4DE8-965E-43DD217FD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B88BA-BAD1-42E0-A431-E33DFCEA9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9DEA7E-62E0-4737-B69D-DA706F276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A892B7-587B-4E6D-A52C-ECB4A1C2F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83846A-32D9-4186-9343-EA14EDFC5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CB52-FAE7-45A7-89C7-DCEF5AA046BA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EA318D-38D3-41A6-AEF7-970FE920D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2B5533-BA20-473B-8D1D-8ECF53AB7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9F6C8-4E42-481A-B4FF-173A4680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69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A4083-ECFA-40F5-B791-1DDCB11E2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51BF6-2480-4967-A2F7-EC8672DAB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CB52-FAE7-45A7-89C7-DCEF5AA046BA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3D45F-90F6-463B-9342-EEB757C0F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277BDD-58F0-45EF-9567-A70DDDB81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9F6C8-4E42-481A-B4FF-173A4680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35943F-6457-4B03-96B0-BE43359FC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CB52-FAE7-45A7-89C7-DCEF5AA046BA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3F4A0-ECCE-4A0D-B1ED-468FF1E11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D9DEE-D2B5-406C-9853-3461BE1AF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9F6C8-4E42-481A-B4FF-173A4680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16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AC720-4116-469F-916B-1866FAC02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297A0-8363-4E5C-85A8-0FC6200E6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85EF6A-CD3D-4016-85A6-2FF78AB7E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93CA8-D41F-466F-BA25-2E025EDDC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CB52-FAE7-45A7-89C7-DCEF5AA046BA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C4932-ED74-4971-A67D-BBAD52067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9D710-E928-4CDB-8C08-15630901C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9F6C8-4E42-481A-B4FF-173A4680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98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42EE5-76E6-4D0F-BBB0-CC5E982F9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FDDCE7-CA3A-47DB-A5D3-978B77631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5AC47-7837-40FE-A56F-658E922C2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FAA91-91A3-4A17-9B06-03716B148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CB52-FAE7-45A7-89C7-DCEF5AA046BA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AD409-A8CE-47DC-AC49-B08B865BF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E97F5-7CE0-4A0C-8A05-CCB033A62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9F6C8-4E42-481A-B4FF-173A4680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57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4868DC-41EC-4D22-8660-F9A43875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7D81F-F63E-400F-8E4F-925A7D4B4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CC473-6F63-48DC-9CDB-DBA016D00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9CB52-FAE7-45A7-89C7-DCEF5AA046BA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71277-155A-4628-8641-2EE031183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E22AC-84EE-4234-B87C-74AD9D0D44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9F6C8-4E42-481A-B4FF-173A4680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8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B06B7E-F5ED-47AB-919E-2D77EFD2EB7E}"/>
              </a:ext>
            </a:extLst>
          </p:cNvPr>
          <p:cNvSpPr txBox="1"/>
          <p:nvPr/>
        </p:nvSpPr>
        <p:spPr>
          <a:xfrm>
            <a:off x="1130220" y="4430011"/>
            <a:ext cx="6804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Tristan Thomas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491D01-2C49-4AA6-B234-5903F9F1D452}"/>
              </a:ext>
            </a:extLst>
          </p:cNvPr>
          <p:cNvSpPr txBox="1"/>
          <p:nvPr/>
        </p:nvSpPr>
        <p:spPr>
          <a:xfrm>
            <a:off x="993913" y="2644170"/>
            <a:ext cx="91610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Fitness App</a:t>
            </a:r>
          </a:p>
        </p:txBody>
      </p:sp>
    </p:spTree>
    <p:extLst>
      <p:ext uri="{BB962C8B-B14F-4D97-AF65-F5344CB8AC3E}">
        <p14:creationId xmlns:p14="http://schemas.microsoft.com/office/powerpoint/2010/main" val="1777107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26955F0-4CB2-4902-A002-1E05CAFF7B12}"/>
              </a:ext>
            </a:extLst>
          </p:cNvPr>
          <p:cNvSpPr txBox="1"/>
          <p:nvPr/>
        </p:nvSpPr>
        <p:spPr>
          <a:xfrm>
            <a:off x="195929" y="2967335"/>
            <a:ext cx="40873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Reward Descriptions</a:t>
            </a: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A143A7B-2C55-441A-A3EC-50FED6171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838" y="0"/>
            <a:ext cx="3336324" cy="6858000"/>
          </a:xfrm>
          <a:prstGeom prst="rect">
            <a:avLst/>
          </a:prstGeom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194A5C6-25BC-4F37-B105-0ED9DE7C83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522" y="0"/>
            <a:ext cx="33363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12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26955F0-4CB2-4902-A002-1E05CAFF7B12}"/>
              </a:ext>
            </a:extLst>
          </p:cNvPr>
          <p:cNvSpPr txBox="1"/>
          <p:nvPr/>
        </p:nvSpPr>
        <p:spPr>
          <a:xfrm>
            <a:off x="195929" y="2967335"/>
            <a:ext cx="4087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Home Screen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4767985-7C4E-4AD6-81A3-0E8E96007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838" y="0"/>
            <a:ext cx="33363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375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26955F0-4CB2-4902-A002-1E05CAFF7B12}"/>
              </a:ext>
            </a:extLst>
          </p:cNvPr>
          <p:cNvSpPr txBox="1"/>
          <p:nvPr/>
        </p:nvSpPr>
        <p:spPr>
          <a:xfrm>
            <a:off x="195929" y="2967335"/>
            <a:ext cx="40873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Choose Activity Type</a:t>
            </a: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0DB5D43-5172-4F1A-A3BE-16CD762B5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838" y="0"/>
            <a:ext cx="33363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53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26955F0-4CB2-4902-A002-1E05CAFF7B12}"/>
              </a:ext>
            </a:extLst>
          </p:cNvPr>
          <p:cNvSpPr txBox="1"/>
          <p:nvPr/>
        </p:nvSpPr>
        <p:spPr>
          <a:xfrm>
            <a:off x="340524" y="2967335"/>
            <a:ext cx="40873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>
                <a:solidFill>
                  <a:prstClr val="white"/>
                </a:solidFill>
                <a:latin typeface="Calibri" panose="020F0502020204030204"/>
              </a:rPr>
              <a:t>Starting an Activity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2D71704-6BB8-47C1-9942-46FB11B58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838" y="0"/>
            <a:ext cx="33363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00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26955F0-4CB2-4902-A002-1E05CAFF7B12}"/>
              </a:ext>
            </a:extLst>
          </p:cNvPr>
          <p:cNvSpPr txBox="1"/>
          <p:nvPr/>
        </p:nvSpPr>
        <p:spPr>
          <a:xfrm>
            <a:off x="195929" y="2967335"/>
            <a:ext cx="40873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>
                <a:solidFill>
                  <a:prstClr val="white"/>
                </a:solidFill>
                <a:latin typeface="Calibri" panose="020F0502020204030204"/>
              </a:rPr>
              <a:t>During Activity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1B07886D-3CE2-44B7-B0A5-1B27E8776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838" y="0"/>
            <a:ext cx="33363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437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26955F0-4CB2-4902-A002-1E05CAFF7B12}"/>
              </a:ext>
            </a:extLst>
          </p:cNvPr>
          <p:cNvSpPr txBox="1"/>
          <p:nvPr/>
        </p:nvSpPr>
        <p:spPr>
          <a:xfrm>
            <a:off x="195929" y="2967335"/>
            <a:ext cx="40873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>
                <a:solidFill>
                  <a:prstClr val="white"/>
                </a:solidFill>
                <a:latin typeface="Calibri" panose="020F0502020204030204"/>
              </a:rPr>
              <a:t>After Activity Report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Graphical user interface, map&#10;&#10;Description automatically generated">
            <a:extLst>
              <a:ext uri="{FF2B5EF4-FFF2-40B4-BE49-F238E27FC236}">
                <a16:creationId xmlns:a16="http://schemas.microsoft.com/office/drawing/2014/main" id="{CA988C9D-1719-42B7-AC20-4C8356C09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838" y="0"/>
            <a:ext cx="3336324" cy="6858000"/>
          </a:xfrm>
          <a:prstGeom prst="rect">
            <a:avLst/>
          </a:prstGeom>
        </p:spPr>
      </p:pic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20D9B525-93F4-4186-A1AE-2D2AA99F7C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732" y="0"/>
            <a:ext cx="33363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359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26955F0-4CB2-4902-A002-1E05CAFF7B12}"/>
              </a:ext>
            </a:extLst>
          </p:cNvPr>
          <p:cNvSpPr txBox="1"/>
          <p:nvPr/>
        </p:nvSpPr>
        <p:spPr>
          <a:xfrm>
            <a:off x="179887" y="2357735"/>
            <a:ext cx="40873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>
                <a:solidFill>
                  <a:prstClr val="white"/>
                </a:solidFill>
                <a:latin typeface="Calibri" panose="020F0502020204030204"/>
              </a:rPr>
              <a:t>Post Activity Sharing &amp; Notification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1DD4FED-9E23-4080-A882-53BFF29E4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838" y="0"/>
            <a:ext cx="3336324" cy="6858000"/>
          </a:xfrm>
          <a:prstGeom prst="rect">
            <a:avLst/>
          </a:prstGeom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B6F525E-7E61-4D4F-9CDC-A5FE36E98F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353" y="0"/>
            <a:ext cx="33363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13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26955F0-4CB2-4902-A002-1E05CAFF7B12}"/>
              </a:ext>
            </a:extLst>
          </p:cNvPr>
          <p:cNvSpPr txBox="1"/>
          <p:nvPr/>
        </p:nvSpPr>
        <p:spPr>
          <a:xfrm>
            <a:off x="195929" y="2967335"/>
            <a:ext cx="40873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Activities Screen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C574634B-3CE7-4A36-9212-C7A0915BD0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838" y="0"/>
            <a:ext cx="33363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074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26955F0-4CB2-4902-A002-1E05CAFF7B12}"/>
              </a:ext>
            </a:extLst>
          </p:cNvPr>
          <p:cNvSpPr txBox="1"/>
          <p:nvPr/>
        </p:nvSpPr>
        <p:spPr>
          <a:xfrm rot="16200000">
            <a:off x="-1125898" y="2551837"/>
            <a:ext cx="40873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Rewards Screen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E30F5A8-7D65-4355-8ECC-1C32F3F6B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939" y="0"/>
            <a:ext cx="3336324" cy="6858000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7D761D09-D069-4754-A203-073629C63A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655" y="0"/>
            <a:ext cx="3336324" cy="6858000"/>
          </a:xfrm>
          <a:prstGeom prst="rect">
            <a:avLst/>
          </a:prstGeom>
        </p:spPr>
      </p:pic>
      <p:pic>
        <p:nvPicPr>
          <p:cNvPr id="11" name="Picture 10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047A7BD4-2B73-406F-8874-AD90C8527B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297" y="0"/>
            <a:ext cx="33363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408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28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Tristan Thomas</dc:creator>
  <cp:lastModifiedBy>Tristan Thomas</cp:lastModifiedBy>
  <cp:revision>3</cp:revision>
  <dcterms:created xsi:type="dcterms:W3CDTF">2021-04-01T17:34:06Z</dcterms:created>
  <dcterms:modified xsi:type="dcterms:W3CDTF">2021-04-01T17:52:36Z</dcterms:modified>
</cp:coreProperties>
</file>