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6" r:id="rId4"/>
    <p:sldId id="267" r:id="rId5"/>
    <p:sldId id="268" r:id="rId6"/>
    <p:sldId id="269" r:id="rId7"/>
    <p:sldId id="257" r:id="rId8"/>
    <p:sldId id="260" r:id="rId9"/>
    <p:sldId id="261" r:id="rId10"/>
    <p:sldId id="262" r:id="rId11"/>
    <p:sldId id="265" r:id="rId12"/>
    <p:sldId id="263" r:id="rId13"/>
    <p:sldId id="264"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231884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280258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86304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394290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8094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10755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2119420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415745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360927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8B2AC2-9FC7-4086-8D70-7DC226C3409E}" type="datetimeFigureOut">
              <a:rPr lang="en-US" smtClean="0"/>
              <a:t>1/31/2018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568655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8B2AC2-9FC7-4086-8D70-7DC226C340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2151851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8B2AC2-9FC7-4086-8D70-7DC226C3409E}" type="datetimeFigureOut">
              <a:rPr lang="en-US" smtClean="0"/>
              <a:t>1/31/2018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414748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B2AC2-9FC7-4086-8D70-7DC226C3409E}" type="datetimeFigureOut">
              <a:rPr lang="en-US" smtClean="0"/>
              <a:t>1/31/2018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186641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B2AC2-9FC7-4086-8D70-7DC226C3409E}" type="datetimeFigureOut">
              <a:rPr lang="en-US" smtClean="0"/>
              <a:t>1/31/2018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95655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B2AC2-9FC7-4086-8D70-7DC226C340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271468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8B2AC2-9FC7-4086-8D70-7DC226C3409E}" type="datetimeFigureOut">
              <a:rPr lang="en-US" smtClean="0"/>
              <a:t>1/31/2018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32CE2C-B07A-41CB-B994-38569550E460}" type="slidenum">
              <a:rPr lang="en-US" smtClean="0"/>
              <a:t>‹#›</a:t>
            </a:fld>
            <a:endParaRPr lang="en-US"/>
          </a:p>
        </p:txBody>
      </p:sp>
    </p:spTree>
    <p:extLst>
      <p:ext uri="{BB962C8B-B14F-4D97-AF65-F5344CB8AC3E}">
        <p14:creationId xmlns:p14="http://schemas.microsoft.com/office/powerpoint/2010/main" val="186376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8B2AC2-9FC7-4086-8D70-7DC226C3409E}" type="datetimeFigureOut">
              <a:rPr lang="en-US" smtClean="0"/>
              <a:t>1/31/2018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32CE2C-B07A-41CB-B994-38569550E460}" type="slidenum">
              <a:rPr lang="en-US" smtClean="0"/>
              <a:t>‹#›</a:t>
            </a:fld>
            <a:endParaRPr lang="en-US"/>
          </a:p>
        </p:txBody>
      </p:sp>
    </p:spTree>
    <p:extLst>
      <p:ext uri="{BB962C8B-B14F-4D97-AF65-F5344CB8AC3E}">
        <p14:creationId xmlns:p14="http://schemas.microsoft.com/office/powerpoint/2010/main" val="282022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4450" y="4100512"/>
            <a:ext cx="5643562" cy="892552"/>
          </a:xfrm>
          <a:prstGeom prst="rect">
            <a:avLst/>
          </a:prstGeom>
          <a:noFill/>
        </p:spPr>
        <p:txBody>
          <a:bodyPr wrap="square" rtlCol="0">
            <a:spAutoFit/>
          </a:bodyPr>
          <a:lstStyle/>
          <a:p>
            <a:pPr marL="400050" indent="-400050">
              <a:buAutoNum type="romanUcPeriod"/>
            </a:pPr>
            <a:r>
              <a:rPr lang="en-US" sz="2600" smtClean="0">
                <a:latin typeface="Times New Roman" panose="02020603050405020304" pitchFamily="18" charset="0"/>
                <a:cs typeface="Times New Roman" panose="02020603050405020304" pitchFamily="18" charset="0"/>
              </a:rPr>
              <a:t>Thuật toán:</a:t>
            </a:r>
          </a:p>
          <a:p>
            <a:pPr marL="400050" indent="-400050">
              <a:buAutoNum type="romanUcPeriod"/>
            </a:pPr>
            <a:r>
              <a:rPr lang="en-US" sz="2600" smtClean="0">
                <a:latin typeface="Times New Roman" panose="02020603050405020304" pitchFamily="18" charset="0"/>
                <a:cs typeface="Times New Roman" panose="02020603050405020304" pitchFamily="18" charset="0"/>
              </a:rPr>
              <a:t>Demo:</a:t>
            </a:r>
            <a:endParaRPr lang="en-US" sz="26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314450" y="2218796"/>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smtClean="0">
                <a:latin typeface="Times New Roman" panose="02020603050405020304" pitchFamily="18" charset="0"/>
                <a:cs typeface="Times New Roman" panose="02020603050405020304" pitchFamily="18" charset="0"/>
              </a:rPr>
              <a:t>Quick-Sort</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2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63046098"/>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 name="TextBox 2"/>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4" name="TextBox 3"/>
          <p:cNvSpPr txBox="1"/>
          <p:nvPr/>
        </p:nvSpPr>
        <p:spPr>
          <a:xfrm>
            <a:off x="4876800" y="800100"/>
            <a:ext cx="485775" cy="369332"/>
          </a:xfrm>
          <a:prstGeom prst="rect">
            <a:avLst/>
          </a:prstGeom>
          <a:noFill/>
        </p:spPr>
        <p:txBody>
          <a:bodyPr wrap="square" rtlCol="0">
            <a:spAutoFit/>
          </a:bodyPr>
          <a:lstStyle/>
          <a:p>
            <a:r>
              <a:rPr lang="en-US"/>
              <a:t>1</a:t>
            </a:r>
          </a:p>
        </p:txBody>
      </p:sp>
      <p:sp>
        <p:nvSpPr>
          <p:cNvPr id="5" name="TextBox 4"/>
          <p:cNvSpPr txBox="1"/>
          <p:nvPr/>
        </p:nvSpPr>
        <p:spPr>
          <a:xfrm>
            <a:off x="3924300" y="800100"/>
            <a:ext cx="485775" cy="369332"/>
          </a:xfrm>
          <a:prstGeom prst="rect">
            <a:avLst/>
          </a:prstGeom>
          <a:noFill/>
        </p:spPr>
        <p:txBody>
          <a:bodyPr wrap="square" rtlCol="0">
            <a:spAutoFit/>
          </a:bodyPr>
          <a:lstStyle/>
          <a:p>
            <a:r>
              <a:rPr lang="en-US"/>
              <a:t>1</a:t>
            </a:r>
          </a:p>
        </p:txBody>
      </p:sp>
      <p:sp>
        <p:nvSpPr>
          <p:cNvPr id="6" name="TextBox 5"/>
          <p:cNvSpPr txBox="1"/>
          <p:nvPr/>
        </p:nvSpPr>
        <p:spPr>
          <a:xfrm>
            <a:off x="5862638" y="800100"/>
            <a:ext cx="485775" cy="369332"/>
          </a:xfrm>
          <a:prstGeom prst="rect">
            <a:avLst/>
          </a:prstGeom>
          <a:noFill/>
        </p:spPr>
        <p:txBody>
          <a:bodyPr wrap="square" rtlCol="0">
            <a:spAutoFit/>
          </a:bodyPr>
          <a:lstStyle/>
          <a:p>
            <a:r>
              <a:rPr lang="en-US"/>
              <a:t>4</a:t>
            </a:r>
          </a:p>
        </p:txBody>
      </p:sp>
      <p:sp>
        <p:nvSpPr>
          <p:cNvPr id="7" name="TextBox 6"/>
          <p:cNvSpPr txBox="1"/>
          <p:nvPr/>
        </p:nvSpPr>
        <p:spPr>
          <a:xfrm>
            <a:off x="6848476" y="800100"/>
            <a:ext cx="485775" cy="369332"/>
          </a:xfrm>
          <a:prstGeom prst="rect">
            <a:avLst/>
          </a:prstGeom>
          <a:noFill/>
        </p:spPr>
        <p:txBody>
          <a:bodyPr wrap="square" rtlCol="0">
            <a:spAutoFit/>
          </a:bodyPr>
          <a:lstStyle/>
          <a:p>
            <a:r>
              <a:rPr lang="en-US"/>
              <a:t>8</a:t>
            </a:r>
          </a:p>
        </p:txBody>
      </p:sp>
      <p:sp>
        <p:nvSpPr>
          <p:cNvPr id="8" name="TextBox 7"/>
          <p:cNvSpPr txBox="1"/>
          <p:nvPr/>
        </p:nvSpPr>
        <p:spPr>
          <a:xfrm>
            <a:off x="7839077" y="800100"/>
            <a:ext cx="485775" cy="369332"/>
          </a:xfrm>
          <a:prstGeom prst="rect">
            <a:avLst/>
          </a:prstGeom>
          <a:noFill/>
        </p:spPr>
        <p:txBody>
          <a:bodyPr wrap="square" rtlCol="0">
            <a:spAutoFit/>
          </a:bodyPr>
          <a:lstStyle/>
          <a:p>
            <a:r>
              <a:rPr lang="en-US"/>
              <a:t>6</a:t>
            </a:r>
          </a:p>
        </p:txBody>
      </p:sp>
      <p:sp>
        <p:nvSpPr>
          <p:cNvPr id="9" name="TextBox 8"/>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0" name="Table 9"/>
          <p:cNvGraphicFramePr>
            <a:graphicFrameLocks noGrp="1"/>
          </p:cNvGraphicFramePr>
          <p:nvPr>
            <p:extLst>
              <p:ext uri="{D42A27DB-BD31-4B8C-83A1-F6EECF244321}">
                <p14:modId xmlns:p14="http://schemas.microsoft.com/office/powerpoint/2010/main" val="3574946247"/>
              </p:ext>
            </p:extLst>
          </p:nvPr>
        </p:nvGraphicFramePr>
        <p:xfrm>
          <a:off x="2589217" y="159596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1" name="TextBox 10"/>
          <p:cNvSpPr txBox="1"/>
          <p:nvPr/>
        </p:nvSpPr>
        <p:spPr>
          <a:xfrm>
            <a:off x="2917831" y="1581150"/>
            <a:ext cx="485775" cy="369332"/>
          </a:xfrm>
          <a:prstGeom prst="rect">
            <a:avLst/>
          </a:prstGeom>
          <a:noFill/>
        </p:spPr>
        <p:txBody>
          <a:bodyPr wrap="square" rtlCol="0">
            <a:spAutoFit/>
          </a:bodyPr>
          <a:lstStyle/>
          <a:p>
            <a:r>
              <a:rPr lang="en-US"/>
              <a:t>3</a:t>
            </a:r>
          </a:p>
        </p:txBody>
      </p:sp>
      <p:sp>
        <p:nvSpPr>
          <p:cNvPr id="12" name="TextBox 11"/>
          <p:cNvSpPr txBox="1"/>
          <p:nvPr/>
        </p:nvSpPr>
        <p:spPr>
          <a:xfrm>
            <a:off x="4851406" y="1581150"/>
            <a:ext cx="485775" cy="369332"/>
          </a:xfrm>
          <a:prstGeom prst="rect">
            <a:avLst/>
          </a:prstGeom>
          <a:noFill/>
        </p:spPr>
        <p:txBody>
          <a:bodyPr wrap="square" rtlCol="0">
            <a:spAutoFit/>
          </a:bodyPr>
          <a:lstStyle/>
          <a:p>
            <a:r>
              <a:rPr lang="en-US"/>
              <a:t>1</a:t>
            </a:r>
          </a:p>
        </p:txBody>
      </p:sp>
      <p:sp>
        <p:nvSpPr>
          <p:cNvPr id="13" name="TextBox 12"/>
          <p:cNvSpPr txBox="1"/>
          <p:nvPr/>
        </p:nvSpPr>
        <p:spPr>
          <a:xfrm>
            <a:off x="3898906" y="1581150"/>
            <a:ext cx="485775" cy="369332"/>
          </a:xfrm>
          <a:prstGeom prst="rect">
            <a:avLst/>
          </a:prstGeom>
          <a:noFill/>
        </p:spPr>
        <p:txBody>
          <a:bodyPr wrap="square" rtlCol="0">
            <a:spAutoFit/>
          </a:bodyPr>
          <a:lstStyle/>
          <a:p>
            <a:r>
              <a:rPr lang="en-US"/>
              <a:t>1</a:t>
            </a:r>
          </a:p>
        </p:txBody>
      </p:sp>
      <p:sp>
        <p:nvSpPr>
          <p:cNvPr id="14" name="TextBox 13"/>
          <p:cNvSpPr txBox="1"/>
          <p:nvPr/>
        </p:nvSpPr>
        <p:spPr>
          <a:xfrm>
            <a:off x="5837244" y="1581150"/>
            <a:ext cx="485775" cy="369332"/>
          </a:xfrm>
          <a:prstGeom prst="rect">
            <a:avLst/>
          </a:prstGeom>
          <a:noFill/>
        </p:spPr>
        <p:txBody>
          <a:bodyPr wrap="square" rtlCol="0">
            <a:spAutoFit/>
          </a:bodyPr>
          <a:lstStyle/>
          <a:p>
            <a:r>
              <a:rPr lang="en-US"/>
              <a:t>4</a:t>
            </a:r>
          </a:p>
        </p:txBody>
      </p:sp>
      <p:sp>
        <p:nvSpPr>
          <p:cNvPr id="15" name="TextBox 14"/>
          <p:cNvSpPr txBox="1"/>
          <p:nvPr/>
        </p:nvSpPr>
        <p:spPr>
          <a:xfrm>
            <a:off x="6823082" y="1581150"/>
            <a:ext cx="485775" cy="369332"/>
          </a:xfrm>
          <a:prstGeom prst="rect">
            <a:avLst/>
          </a:prstGeom>
          <a:noFill/>
        </p:spPr>
        <p:txBody>
          <a:bodyPr wrap="square" rtlCol="0">
            <a:spAutoFit/>
          </a:bodyPr>
          <a:lstStyle/>
          <a:p>
            <a:r>
              <a:rPr lang="en-US"/>
              <a:t>8</a:t>
            </a:r>
          </a:p>
        </p:txBody>
      </p:sp>
      <p:sp>
        <p:nvSpPr>
          <p:cNvPr id="16" name="TextBox 15"/>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
        <p:nvSpPr>
          <p:cNvPr id="17" name="TextBox 16"/>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582639792"/>
              </p:ext>
            </p:extLst>
          </p:nvPr>
        </p:nvGraphicFramePr>
        <p:xfrm>
          <a:off x="2589217" y="2390233"/>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9" name="TextBox 18"/>
          <p:cNvSpPr txBox="1"/>
          <p:nvPr/>
        </p:nvSpPr>
        <p:spPr>
          <a:xfrm>
            <a:off x="2917831" y="2375416"/>
            <a:ext cx="485775" cy="369332"/>
          </a:xfrm>
          <a:prstGeom prst="rect">
            <a:avLst/>
          </a:prstGeom>
          <a:noFill/>
        </p:spPr>
        <p:txBody>
          <a:bodyPr wrap="square" rtlCol="0">
            <a:spAutoFit/>
          </a:bodyPr>
          <a:lstStyle/>
          <a:p>
            <a:r>
              <a:rPr lang="en-US"/>
              <a:t>3</a:t>
            </a:r>
          </a:p>
        </p:txBody>
      </p:sp>
      <p:sp>
        <p:nvSpPr>
          <p:cNvPr id="20" name="TextBox 19"/>
          <p:cNvSpPr txBox="1"/>
          <p:nvPr/>
        </p:nvSpPr>
        <p:spPr>
          <a:xfrm>
            <a:off x="4851406" y="2375416"/>
            <a:ext cx="485775" cy="369332"/>
          </a:xfrm>
          <a:prstGeom prst="rect">
            <a:avLst/>
          </a:prstGeom>
          <a:noFill/>
        </p:spPr>
        <p:txBody>
          <a:bodyPr wrap="square" rtlCol="0">
            <a:spAutoFit/>
          </a:bodyPr>
          <a:lstStyle/>
          <a:p>
            <a:r>
              <a:rPr lang="en-US"/>
              <a:t>1</a:t>
            </a:r>
          </a:p>
        </p:txBody>
      </p:sp>
      <p:sp>
        <p:nvSpPr>
          <p:cNvPr id="21" name="TextBox 20"/>
          <p:cNvSpPr txBox="1"/>
          <p:nvPr/>
        </p:nvSpPr>
        <p:spPr>
          <a:xfrm>
            <a:off x="3898906" y="2375416"/>
            <a:ext cx="485775" cy="369332"/>
          </a:xfrm>
          <a:prstGeom prst="rect">
            <a:avLst/>
          </a:prstGeom>
          <a:noFill/>
        </p:spPr>
        <p:txBody>
          <a:bodyPr wrap="square" rtlCol="0">
            <a:spAutoFit/>
          </a:bodyPr>
          <a:lstStyle/>
          <a:p>
            <a:r>
              <a:rPr lang="en-US"/>
              <a:t>1</a:t>
            </a:r>
          </a:p>
        </p:txBody>
      </p:sp>
      <p:sp>
        <p:nvSpPr>
          <p:cNvPr id="22" name="TextBox 21"/>
          <p:cNvSpPr txBox="1"/>
          <p:nvPr/>
        </p:nvSpPr>
        <p:spPr>
          <a:xfrm>
            <a:off x="5837244" y="2375416"/>
            <a:ext cx="485775" cy="369332"/>
          </a:xfrm>
          <a:prstGeom prst="rect">
            <a:avLst/>
          </a:prstGeom>
          <a:noFill/>
        </p:spPr>
        <p:txBody>
          <a:bodyPr wrap="square" rtlCol="0">
            <a:spAutoFit/>
          </a:bodyPr>
          <a:lstStyle/>
          <a:p>
            <a:r>
              <a:rPr lang="en-US"/>
              <a:t>4</a:t>
            </a:r>
          </a:p>
        </p:txBody>
      </p:sp>
      <p:sp>
        <p:nvSpPr>
          <p:cNvPr id="23" name="TextBox 22"/>
          <p:cNvSpPr txBox="1"/>
          <p:nvPr/>
        </p:nvSpPr>
        <p:spPr>
          <a:xfrm>
            <a:off x="6823082" y="2375416"/>
            <a:ext cx="485775" cy="369332"/>
          </a:xfrm>
          <a:prstGeom prst="rect">
            <a:avLst/>
          </a:prstGeom>
          <a:noFill/>
        </p:spPr>
        <p:txBody>
          <a:bodyPr wrap="square" rtlCol="0">
            <a:spAutoFit/>
          </a:bodyPr>
          <a:lstStyle/>
          <a:p>
            <a:r>
              <a:rPr lang="en-US"/>
              <a:t>8</a:t>
            </a:r>
          </a:p>
        </p:txBody>
      </p:sp>
      <p:sp>
        <p:nvSpPr>
          <p:cNvPr id="24" name="TextBox 23"/>
          <p:cNvSpPr txBox="1"/>
          <p:nvPr/>
        </p:nvSpPr>
        <p:spPr>
          <a:xfrm>
            <a:off x="7813683" y="2375416"/>
            <a:ext cx="485775" cy="369332"/>
          </a:xfrm>
          <a:prstGeom prst="rect">
            <a:avLst/>
          </a:prstGeom>
          <a:noFill/>
        </p:spPr>
        <p:txBody>
          <a:bodyPr wrap="square" rtlCol="0">
            <a:spAutoFit/>
          </a:bodyPr>
          <a:lstStyle/>
          <a:p>
            <a:r>
              <a:rPr lang="en-US"/>
              <a:t>6</a:t>
            </a:r>
          </a:p>
        </p:txBody>
      </p:sp>
      <p:sp>
        <p:nvSpPr>
          <p:cNvPr id="25" name="TextBox 24"/>
          <p:cNvSpPr txBox="1"/>
          <p:nvPr/>
        </p:nvSpPr>
        <p:spPr>
          <a:xfrm>
            <a:off x="8775709" y="2375416"/>
            <a:ext cx="485775" cy="369332"/>
          </a:xfrm>
          <a:prstGeom prst="rect">
            <a:avLst/>
          </a:prstGeom>
          <a:noFill/>
        </p:spPr>
        <p:txBody>
          <a:bodyPr wrap="square" rtlCol="0">
            <a:spAutoFit/>
          </a:bodyPr>
          <a:lstStyle/>
          <a:p>
            <a:r>
              <a:rPr lang="en-US" smtClean="0"/>
              <a:t>5</a:t>
            </a: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172880742"/>
              </p:ext>
            </p:extLst>
          </p:nvPr>
        </p:nvGraphicFramePr>
        <p:xfrm>
          <a:off x="2589217" y="3240049"/>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27" name="TextBox 26"/>
          <p:cNvSpPr txBox="1"/>
          <p:nvPr/>
        </p:nvSpPr>
        <p:spPr>
          <a:xfrm>
            <a:off x="2952757" y="3240049"/>
            <a:ext cx="485775" cy="369332"/>
          </a:xfrm>
          <a:prstGeom prst="rect">
            <a:avLst/>
          </a:prstGeom>
          <a:noFill/>
        </p:spPr>
        <p:txBody>
          <a:bodyPr wrap="square" rtlCol="0">
            <a:spAutoFit/>
          </a:bodyPr>
          <a:lstStyle/>
          <a:p>
            <a:r>
              <a:rPr lang="en-US"/>
              <a:t>1</a:t>
            </a:r>
          </a:p>
        </p:txBody>
      </p:sp>
      <p:sp>
        <p:nvSpPr>
          <p:cNvPr id="28" name="TextBox 27"/>
          <p:cNvSpPr txBox="1"/>
          <p:nvPr/>
        </p:nvSpPr>
        <p:spPr>
          <a:xfrm>
            <a:off x="4886332" y="3240049"/>
            <a:ext cx="485775" cy="369332"/>
          </a:xfrm>
          <a:prstGeom prst="rect">
            <a:avLst/>
          </a:prstGeom>
          <a:noFill/>
        </p:spPr>
        <p:txBody>
          <a:bodyPr wrap="square" rtlCol="0">
            <a:spAutoFit/>
          </a:bodyPr>
          <a:lstStyle/>
          <a:p>
            <a:r>
              <a:rPr lang="en-US"/>
              <a:t>3</a:t>
            </a:r>
          </a:p>
        </p:txBody>
      </p:sp>
      <p:sp>
        <p:nvSpPr>
          <p:cNvPr id="29" name="TextBox 28"/>
          <p:cNvSpPr txBox="1"/>
          <p:nvPr/>
        </p:nvSpPr>
        <p:spPr>
          <a:xfrm>
            <a:off x="3933832" y="3240049"/>
            <a:ext cx="485775" cy="369332"/>
          </a:xfrm>
          <a:prstGeom prst="rect">
            <a:avLst/>
          </a:prstGeom>
          <a:noFill/>
        </p:spPr>
        <p:txBody>
          <a:bodyPr wrap="square" rtlCol="0">
            <a:spAutoFit/>
          </a:bodyPr>
          <a:lstStyle/>
          <a:p>
            <a:r>
              <a:rPr lang="en-US"/>
              <a:t>1</a:t>
            </a:r>
          </a:p>
        </p:txBody>
      </p:sp>
      <p:sp>
        <p:nvSpPr>
          <p:cNvPr id="30" name="TextBox 29"/>
          <p:cNvSpPr txBox="1"/>
          <p:nvPr/>
        </p:nvSpPr>
        <p:spPr>
          <a:xfrm>
            <a:off x="5872170" y="3240049"/>
            <a:ext cx="485775" cy="369332"/>
          </a:xfrm>
          <a:prstGeom prst="rect">
            <a:avLst/>
          </a:prstGeom>
          <a:noFill/>
        </p:spPr>
        <p:txBody>
          <a:bodyPr wrap="square" rtlCol="0">
            <a:spAutoFit/>
          </a:bodyPr>
          <a:lstStyle/>
          <a:p>
            <a:r>
              <a:rPr lang="en-US"/>
              <a:t>4</a:t>
            </a:r>
          </a:p>
        </p:txBody>
      </p:sp>
      <p:sp>
        <p:nvSpPr>
          <p:cNvPr id="31" name="TextBox 30"/>
          <p:cNvSpPr txBox="1"/>
          <p:nvPr/>
        </p:nvSpPr>
        <p:spPr>
          <a:xfrm>
            <a:off x="6858008" y="3240049"/>
            <a:ext cx="485775" cy="369332"/>
          </a:xfrm>
          <a:prstGeom prst="rect">
            <a:avLst/>
          </a:prstGeom>
          <a:noFill/>
        </p:spPr>
        <p:txBody>
          <a:bodyPr wrap="square" rtlCol="0">
            <a:spAutoFit/>
          </a:bodyPr>
          <a:lstStyle/>
          <a:p>
            <a:r>
              <a:rPr lang="en-US"/>
              <a:t>8</a:t>
            </a:r>
          </a:p>
        </p:txBody>
      </p:sp>
      <p:sp>
        <p:nvSpPr>
          <p:cNvPr id="32" name="TextBox 31"/>
          <p:cNvSpPr txBox="1"/>
          <p:nvPr/>
        </p:nvSpPr>
        <p:spPr>
          <a:xfrm>
            <a:off x="7848609" y="3240049"/>
            <a:ext cx="485775" cy="369332"/>
          </a:xfrm>
          <a:prstGeom prst="rect">
            <a:avLst/>
          </a:prstGeom>
          <a:noFill/>
        </p:spPr>
        <p:txBody>
          <a:bodyPr wrap="square" rtlCol="0">
            <a:spAutoFit/>
          </a:bodyPr>
          <a:lstStyle/>
          <a:p>
            <a:r>
              <a:rPr lang="en-US"/>
              <a:t>6</a:t>
            </a:r>
          </a:p>
        </p:txBody>
      </p:sp>
      <p:sp>
        <p:nvSpPr>
          <p:cNvPr id="33" name="TextBox 32"/>
          <p:cNvSpPr txBox="1"/>
          <p:nvPr/>
        </p:nvSpPr>
        <p:spPr>
          <a:xfrm>
            <a:off x="8810635" y="3240049"/>
            <a:ext cx="485775" cy="369332"/>
          </a:xfrm>
          <a:prstGeom prst="rect">
            <a:avLst/>
          </a:prstGeom>
          <a:noFill/>
        </p:spPr>
        <p:txBody>
          <a:bodyPr wrap="square" rtlCol="0">
            <a:spAutoFit/>
          </a:bodyPr>
          <a:lstStyle/>
          <a:p>
            <a:r>
              <a:rPr lang="en-US" smtClean="0"/>
              <a:t>5</a:t>
            </a:r>
            <a:endParaRPr lang="en-US"/>
          </a:p>
        </p:txBody>
      </p:sp>
      <p:sp>
        <p:nvSpPr>
          <p:cNvPr id="34" name="Down Arrow 33"/>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5835667" y="209363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6046005" y="210711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2998798" y="2945316"/>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4980000" y="2948471"/>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41" name="TextBox 40"/>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42" name="TextBox 41"/>
          <p:cNvSpPr txBox="1"/>
          <p:nvPr/>
        </p:nvSpPr>
        <p:spPr>
          <a:xfrm>
            <a:off x="520701" y="2360057"/>
            <a:ext cx="1471613" cy="369332"/>
          </a:xfrm>
          <a:prstGeom prst="rect">
            <a:avLst/>
          </a:prstGeom>
          <a:noFill/>
        </p:spPr>
        <p:txBody>
          <a:bodyPr wrap="square" rtlCol="0">
            <a:spAutoFit/>
          </a:bodyPr>
          <a:lstStyle/>
          <a:p>
            <a:r>
              <a:rPr lang="en-US" smtClean="0"/>
              <a:t>Bước 2:</a:t>
            </a:r>
            <a:endParaRPr lang="en-US"/>
          </a:p>
        </p:txBody>
      </p:sp>
      <p:sp>
        <p:nvSpPr>
          <p:cNvPr id="43" name="TextBox 42"/>
          <p:cNvSpPr txBox="1"/>
          <p:nvPr/>
        </p:nvSpPr>
        <p:spPr>
          <a:xfrm>
            <a:off x="540566" y="3240049"/>
            <a:ext cx="1471613" cy="369332"/>
          </a:xfrm>
          <a:prstGeom prst="rect">
            <a:avLst/>
          </a:prstGeom>
          <a:noFill/>
        </p:spPr>
        <p:txBody>
          <a:bodyPr wrap="square" rtlCol="0">
            <a:spAutoFit/>
          </a:bodyPr>
          <a:lstStyle/>
          <a:p>
            <a:r>
              <a:rPr lang="en-US" smtClean="0"/>
              <a:t>Bước 3:</a:t>
            </a:r>
            <a:endParaRPr lang="en-US"/>
          </a:p>
        </p:txBody>
      </p:sp>
    </p:spTree>
    <p:extLst>
      <p:ext uri="{BB962C8B-B14F-4D97-AF65-F5344CB8AC3E}">
        <p14:creationId xmlns:p14="http://schemas.microsoft.com/office/powerpoint/2010/main" val="162078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arn(inVertical)">
                                      <p:cBhvr>
                                        <p:cTn id="18" dur="500"/>
                                        <p:tgtEl>
                                          <p:spTgt spid="28"/>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inVertical)">
                                      <p:cBhvr>
                                        <p:cTn id="21" dur="500"/>
                                        <p:tgtEl>
                                          <p:spTgt spid="2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arn(inVertical)">
                                      <p:cBhvr>
                                        <p:cTn id="30" dur="500"/>
                                        <p:tgtEl>
                                          <p:spTgt spid="32"/>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arn(inVertical)">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barn(inVertical)">
                                      <p:cBhvr>
                                        <p:cTn id="38" dur="500"/>
                                        <p:tgtEl>
                                          <p:spTgt spid="3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barn(inVertical)">
                                      <p:cBhvr>
                                        <p:cTn id="4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8" grpId="0" animBg="1"/>
      <p:bldP spid="39" grpId="0" animBg="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 name="TextBox 2"/>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4" name="TextBox 3"/>
          <p:cNvSpPr txBox="1"/>
          <p:nvPr/>
        </p:nvSpPr>
        <p:spPr>
          <a:xfrm>
            <a:off x="4876800" y="800100"/>
            <a:ext cx="485775" cy="369332"/>
          </a:xfrm>
          <a:prstGeom prst="rect">
            <a:avLst/>
          </a:prstGeom>
          <a:noFill/>
        </p:spPr>
        <p:txBody>
          <a:bodyPr wrap="square" rtlCol="0">
            <a:spAutoFit/>
          </a:bodyPr>
          <a:lstStyle/>
          <a:p>
            <a:r>
              <a:rPr lang="en-US"/>
              <a:t>1</a:t>
            </a:r>
          </a:p>
        </p:txBody>
      </p:sp>
      <p:sp>
        <p:nvSpPr>
          <p:cNvPr id="5" name="TextBox 4"/>
          <p:cNvSpPr txBox="1"/>
          <p:nvPr/>
        </p:nvSpPr>
        <p:spPr>
          <a:xfrm>
            <a:off x="3924300" y="800100"/>
            <a:ext cx="485775" cy="369332"/>
          </a:xfrm>
          <a:prstGeom prst="rect">
            <a:avLst/>
          </a:prstGeom>
          <a:noFill/>
        </p:spPr>
        <p:txBody>
          <a:bodyPr wrap="square" rtlCol="0">
            <a:spAutoFit/>
          </a:bodyPr>
          <a:lstStyle/>
          <a:p>
            <a:r>
              <a:rPr lang="en-US"/>
              <a:t>1</a:t>
            </a:r>
          </a:p>
        </p:txBody>
      </p:sp>
      <p:sp>
        <p:nvSpPr>
          <p:cNvPr id="6" name="TextBox 5"/>
          <p:cNvSpPr txBox="1"/>
          <p:nvPr/>
        </p:nvSpPr>
        <p:spPr>
          <a:xfrm>
            <a:off x="5862638" y="800100"/>
            <a:ext cx="485775" cy="369332"/>
          </a:xfrm>
          <a:prstGeom prst="rect">
            <a:avLst/>
          </a:prstGeom>
          <a:noFill/>
        </p:spPr>
        <p:txBody>
          <a:bodyPr wrap="square" rtlCol="0">
            <a:spAutoFit/>
          </a:bodyPr>
          <a:lstStyle/>
          <a:p>
            <a:r>
              <a:rPr lang="en-US"/>
              <a:t>4</a:t>
            </a:r>
          </a:p>
        </p:txBody>
      </p:sp>
      <p:sp>
        <p:nvSpPr>
          <p:cNvPr id="7" name="TextBox 6"/>
          <p:cNvSpPr txBox="1"/>
          <p:nvPr/>
        </p:nvSpPr>
        <p:spPr>
          <a:xfrm>
            <a:off x="6848476" y="800100"/>
            <a:ext cx="485775" cy="369332"/>
          </a:xfrm>
          <a:prstGeom prst="rect">
            <a:avLst/>
          </a:prstGeom>
          <a:noFill/>
        </p:spPr>
        <p:txBody>
          <a:bodyPr wrap="square" rtlCol="0">
            <a:spAutoFit/>
          </a:bodyPr>
          <a:lstStyle/>
          <a:p>
            <a:r>
              <a:rPr lang="en-US"/>
              <a:t>8</a:t>
            </a:r>
          </a:p>
        </p:txBody>
      </p:sp>
      <p:sp>
        <p:nvSpPr>
          <p:cNvPr id="8" name="TextBox 7"/>
          <p:cNvSpPr txBox="1"/>
          <p:nvPr/>
        </p:nvSpPr>
        <p:spPr>
          <a:xfrm>
            <a:off x="7839077" y="800100"/>
            <a:ext cx="485775" cy="369332"/>
          </a:xfrm>
          <a:prstGeom prst="rect">
            <a:avLst/>
          </a:prstGeom>
          <a:noFill/>
        </p:spPr>
        <p:txBody>
          <a:bodyPr wrap="square" rtlCol="0">
            <a:spAutoFit/>
          </a:bodyPr>
          <a:lstStyle/>
          <a:p>
            <a:r>
              <a:rPr lang="en-US"/>
              <a:t>6</a:t>
            </a:r>
          </a:p>
        </p:txBody>
      </p:sp>
      <p:sp>
        <p:nvSpPr>
          <p:cNvPr id="9" name="TextBox 8"/>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0" name="Table 9"/>
          <p:cNvGraphicFramePr>
            <a:graphicFrameLocks noGrp="1"/>
          </p:cNvGraphicFramePr>
          <p:nvPr/>
        </p:nvGraphicFramePr>
        <p:xfrm>
          <a:off x="2589217" y="159596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1" name="TextBox 10"/>
          <p:cNvSpPr txBox="1"/>
          <p:nvPr/>
        </p:nvSpPr>
        <p:spPr>
          <a:xfrm>
            <a:off x="2917831" y="1581150"/>
            <a:ext cx="485775" cy="369332"/>
          </a:xfrm>
          <a:prstGeom prst="rect">
            <a:avLst/>
          </a:prstGeom>
          <a:noFill/>
        </p:spPr>
        <p:txBody>
          <a:bodyPr wrap="square" rtlCol="0">
            <a:spAutoFit/>
          </a:bodyPr>
          <a:lstStyle/>
          <a:p>
            <a:r>
              <a:rPr lang="en-US"/>
              <a:t>3</a:t>
            </a:r>
          </a:p>
        </p:txBody>
      </p:sp>
      <p:sp>
        <p:nvSpPr>
          <p:cNvPr id="12" name="TextBox 11"/>
          <p:cNvSpPr txBox="1"/>
          <p:nvPr/>
        </p:nvSpPr>
        <p:spPr>
          <a:xfrm>
            <a:off x="4851406" y="1581150"/>
            <a:ext cx="485775" cy="369332"/>
          </a:xfrm>
          <a:prstGeom prst="rect">
            <a:avLst/>
          </a:prstGeom>
          <a:noFill/>
        </p:spPr>
        <p:txBody>
          <a:bodyPr wrap="square" rtlCol="0">
            <a:spAutoFit/>
          </a:bodyPr>
          <a:lstStyle/>
          <a:p>
            <a:r>
              <a:rPr lang="en-US"/>
              <a:t>1</a:t>
            </a:r>
          </a:p>
        </p:txBody>
      </p:sp>
      <p:sp>
        <p:nvSpPr>
          <p:cNvPr id="13" name="TextBox 12"/>
          <p:cNvSpPr txBox="1"/>
          <p:nvPr/>
        </p:nvSpPr>
        <p:spPr>
          <a:xfrm>
            <a:off x="3898906" y="1581150"/>
            <a:ext cx="485775" cy="369332"/>
          </a:xfrm>
          <a:prstGeom prst="rect">
            <a:avLst/>
          </a:prstGeom>
          <a:noFill/>
        </p:spPr>
        <p:txBody>
          <a:bodyPr wrap="square" rtlCol="0">
            <a:spAutoFit/>
          </a:bodyPr>
          <a:lstStyle/>
          <a:p>
            <a:r>
              <a:rPr lang="en-US"/>
              <a:t>1</a:t>
            </a:r>
          </a:p>
        </p:txBody>
      </p:sp>
      <p:sp>
        <p:nvSpPr>
          <p:cNvPr id="14" name="TextBox 13"/>
          <p:cNvSpPr txBox="1"/>
          <p:nvPr/>
        </p:nvSpPr>
        <p:spPr>
          <a:xfrm>
            <a:off x="5837244" y="1581150"/>
            <a:ext cx="485775" cy="369332"/>
          </a:xfrm>
          <a:prstGeom prst="rect">
            <a:avLst/>
          </a:prstGeom>
          <a:noFill/>
        </p:spPr>
        <p:txBody>
          <a:bodyPr wrap="square" rtlCol="0">
            <a:spAutoFit/>
          </a:bodyPr>
          <a:lstStyle/>
          <a:p>
            <a:r>
              <a:rPr lang="en-US"/>
              <a:t>4</a:t>
            </a:r>
          </a:p>
        </p:txBody>
      </p:sp>
      <p:sp>
        <p:nvSpPr>
          <p:cNvPr id="15" name="TextBox 14"/>
          <p:cNvSpPr txBox="1"/>
          <p:nvPr/>
        </p:nvSpPr>
        <p:spPr>
          <a:xfrm>
            <a:off x="6823082" y="1581150"/>
            <a:ext cx="485775" cy="369332"/>
          </a:xfrm>
          <a:prstGeom prst="rect">
            <a:avLst/>
          </a:prstGeom>
          <a:noFill/>
        </p:spPr>
        <p:txBody>
          <a:bodyPr wrap="square" rtlCol="0">
            <a:spAutoFit/>
          </a:bodyPr>
          <a:lstStyle/>
          <a:p>
            <a:r>
              <a:rPr lang="en-US"/>
              <a:t>8</a:t>
            </a:r>
          </a:p>
        </p:txBody>
      </p:sp>
      <p:sp>
        <p:nvSpPr>
          <p:cNvPr id="16" name="TextBox 15"/>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
        <p:nvSpPr>
          <p:cNvPr id="17" name="TextBox 16"/>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graphicFrame>
        <p:nvGraphicFramePr>
          <p:cNvPr id="18" name="Table 17"/>
          <p:cNvGraphicFramePr>
            <a:graphicFrameLocks noGrp="1"/>
          </p:cNvGraphicFramePr>
          <p:nvPr/>
        </p:nvGraphicFramePr>
        <p:xfrm>
          <a:off x="2589217" y="2390233"/>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9" name="TextBox 18"/>
          <p:cNvSpPr txBox="1"/>
          <p:nvPr/>
        </p:nvSpPr>
        <p:spPr>
          <a:xfrm>
            <a:off x="2917831" y="2375416"/>
            <a:ext cx="485775" cy="369332"/>
          </a:xfrm>
          <a:prstGeom prst="rect">
            <a:avLst/>
          </a:prstGeom>
          <a:noFill/>
        </p:spPr>
        <p:txBody>
          <a:bodyPr wrap="square" rtlCol="0">
            <a:spAutoFit/>
          </a:bodyPr>
          <a:lstStyle/>
          <a:p>
            <a:r>
              <a:rPr lang="en-US"/>
              <a:t>3</a:t>
            </a:r>
          </a:p>
        </p:txBody>
      </p:sp>
      <p:sp>
        <p:nvSpPr>
          <p:cNvPr id="20" name="TextBox 19"/>
          <p:cNvSpPr txBox="1"/>
          <p:nvPr/>
        </p:nvSpPr>
        <p:spPr>
          <a:xfrm>
            <a:off x="4851406" y="2375416"/>
            <a:ext cx="485775" cy="369332"/>
          </a:xfrm>
          <a:prstGeom prst="rect">
            <a:avLst/>
          </a:prstGeom>
          <a:noFill/>
        </p:spPr>
        <p:txBody>
          <a:bodyPr wrap="square" rtlCol="0">
            <a:spAutoFit/>
          </a:bodyPr>
          <a:lstStyle/>
          <a:p>
            <a:r>
              <a:rPr lang="en-US"/>
              <a:t>1</a:t>
            </a:r>
          </a:p>
        </p:txBody>
      </p:sp>
      <p:sp>
        <p:nvSpPr>
          <p:cNvPr id="21" name="TextBox 20"/>
          <p:cNvSpPr txBox="1"/>
          <p:nvPr/>
        </p:nvSpPr>
        <p:spPr>
          <a:xfrm>
            <a:off x="3898906" y="2375416"/>
            <a:ext cx="485775" cy="369332"/>
          </a:xfrm>
          <a:prstGeom prst="rect">
            <a:avLst/>
          </a:prstGeom>
          <a:noFill/>
        </p:spPr>
        <p:txBody>
          <a:bodyPr wrap="square" rtlCol="0">
            <a:spAutoFit/>
          </a:bodyPr>
          <a:lstStyle/>
          <a:p>
            <a:r>
              <a:rPr lang="en-US"/>
              <a:t>1</a:t>
            </a:r>
          </a:p>
        </p:txBody>
      </p:sp>
      <p:sp>
        <p:nvSpPr>
          <p:cNvPr id="22" name="TextBox 21"/>
          <p:cNvSpPr txBox="1"/>
          <p:nvPr/>
        </p:nvSpPr>
        <p:spPr>
          <a:xfrm>
            <a:off x="5837244" y="2375416"/>
            <a:ext cx="485775" cy="369332"/>
          </a:xfrm>
          <a:prstGeom prst="rect">
            <a:avLst/>
          </a:prstGeom>
          <a:noFill/>
        </p:spPr>
        <p:txBody>
          <a:bodyPr wrap="square" rtlCol="0">
            <a:spAutoFit/>
          </a:bodyPr>
          <a:lstStyle/>
          <a:p>
            <a:r>
              <a:rPr lang="en-US"/>
              <a:t>4</a:t>
            </a:r>
          </a:p>
        </p:txBody>
      </p:sp>
      <p:sp>
        <p:nvSpPr>
          <p:cNvPr id="23" name="TextBox 22"/>
          <p:cNvSpPr txBox="1"/>
          <p:nvPr/>
        </p:nvSpPr>
        <p:spPr>
          <a:xfrm>
            <a:off x="6823082" y="2375416"/>
            <a:ext cx="485775" cy="369332"/>
          </a:xfrm>
          <a:prstGeom prst="rect">
            <a:avLst/>
          </a:prstGeom>
          <a:noFill/>
        </p:spPr>
        <p:txBody>
          <a:bodyPr wrap="square" rtlCol="0">
            <a:spAutoFit/>
          </a:bodyPr>
          <a:lstStyle/>
          <a:p>
            <a:r>
              <a:rPr lang="en-US"/>
              <a:t>8</a:t>
            </a:r>
          </a:p>
        </p:txBody>
      </p:sp>
      <p:sp>
        <p:nvSpPr>
          <p:cNvPr id="24" name="TextBox 23"/>
          <p:cNvSpPr txBox="1"/>
          <p:nvPr/>
        </p:nvSpPr>
        <p:spPr>
          <a:xfrm>
            <a:off x="7813683" y="2375416"/>
            <a:ext cx="485775" cy="369332"/>
          </a:xfrm>
          <a:prstGeom prst="rect">
            <a:avLst/>
          </a:prstGeom>
          <a:noFill/>
        </p:spPr>
        <p:txBody>
          <a:bodyPr wrap="square" rtlCol="0">
            <a:spAutoFit/>
          </a:bodyPr>
          <a:lstStyle/>
          <a:p>
            <a:r>
              <a:rPr lang="en-US"/>
              <a:t>6</a:t>
            </a:r>
          </a:p>
        </p:txBody>
      </p:sp>
      <p:sp>
        <p:nvSpPr>
          <p:cNvPr id="25" name="TextBox 24"/>
          <p:cNvSpPr txBox="1"/>
          <p:nvPr/>
        </p:nvSpPr>
        <p:spPr>
          <a:xfrm>
            <a:off x="8775709" y="2375416"/>
            <a:ext cx="485775" cy="369332"/>
          </a:xfrm>
          <a:prstGeom prst="rect">
            <a:avLst/>
          </a:prstGeom>
          <a:noFill/>
        </p:spPr>
        <p:txBody>
          <a:bodyPr wrap="square" rtlCol="0">
            <a:spAutoFit/>
          </a:bodyPr>
          <a:lstStyle/>
          <a:p>
            <a:r>
              <a:rPr lang="en-US" smtClean="0"/>
              <a:t>5</a:t>
            </a:r>
            <a:endParaRPr lang="en-US"/>
          </a:p>
        </p:txBody>
      </p:sp>
      <p:graphicFrame>
        <p:nvGraphicFramePr>
          <p:cNvPr id="26" name="Table 25"/>
          <p:cNvGraphicFramePr>
            <a:graphicFrameLocks noGrp="1"/>
          </p:cNvGraphicFramePr>
          <p:nvPr/>
        </p:nvGraphicFramePr>
        <p:xfrm>
          <a:off x="2589217" y="3240049"/>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27" name="TextBox 26"/>
          <p:cNvSpPr txBox="1"/>
          <p:nvPr/>
        </p:nvSpPr>
        <p:spPr>
          <a:xfrm>
            <a:off x="2952757" y="3240049"/>
            <a:ext cx="485775" cy="369332"/>
          </a:xfrm>
          <a:prstGeom prst="rect">
            <a:avLst/>
          </a:prstGeom>
          <a:noFill/>
        </p:spPr>
        <p:txBody>
          <a:bodyPr wrap="square" rtlCol="0">
            <a:spAutoFit/>
          </a:bodyPr>
          <a:lstStyle/>
          <a:p>
            <a:r>
              <a:rPr lang="en-US"/>
              <a:t>1</a:t>
            </a:r>
          </a:p>
        </p:txBody>
      </p:sp>
      <p:sp>
        <p:nvSpPr>
          <p:cNvPr id="28" name="TextBox 27"/>
          <p:cNvSpPr txBox="1"/>
          <p:nvPr/>
        </p:nvSpPr>
        <p:spPr>
          <a:xfrm>
            <a:off x="4886332" y="3240049"/>
            <a:ext cx="485775" cy="369332"/>
          </a:xfrm>
          <a:prstGeom prst="rect">
            <a:avLst/>
          </a:prstGeom>
          <a:noFill/>
        </p:spPr>
        <p:txBody>
          <a:bodyPr wrap="square" rtlCol="0">
            <a:spAutoFit/>
          </a:bodyPr>
          <a:lstStyle/>
          <a:p>
            <a:r>
              <a:rPr lang="en-US"/>
              <a:t>3</a:t>
            </a:r>
          </a:p>
        </p:txBody>
      </p:sp>
      <p:sp>
        <p:nvSpPr>
          <p:cNvPr id="29" name="TextBox 28"/>
          <p:cNvSpPr txBox="1"/>
          <p:nvPr/>
        </p:nvSpPr>
        <p:spPr>
          <a:xfrm>
            <a:off x="3933832" y="3240049"/>
            <a:ext cx="485775" cy="369332"/>
          </a:xfrm>
          <a:prstGeom prst="rect">
            <a:avLst/>
          </a:prstGeom>
          <a:noFill/>
        </p:spPr>
        <p:txBody>
          <a:bodyPr wrap="square" rtlCol="0">
            <a:spAutoFit/>
          </a:bodyPr>
          <a:lstStyle/>
          <a:p>
            <a:r>
              <a:rPr lang="en-US"/>
              <a:t>1</a:t>
            </a:r>
          </a:p>
        </p:txBody>
      </p:sp>
      <p:sp>
        <p:nvSpPr>
          <p:cNvPr id="30" name="TextBox 29"/>
          <p:cNvSpPr txBox="1"/>
          <p:nvPr/>
        </p:nvSpPr>
        <p:spPr>
          <a:xfrm>
            <a:off x="5872170" y="3240049"/>
            <a:ext cx="485775" cy="369332"/>
          </a:xfrm>
          <a:prstGeom prst="rect">
            <a:avLst/>
          </a:prstGeom>
          <a:noFill/>
        </p:spPr>
        <p:txBody>
          <a:bodyPr wrap="square" rtlCol="0">
            <a:spAutoFit/>
          </a:bodyPr>
          <a:lstStyle/>
          <a:p>
            <a:r>
              <a:rPr lang="en-US"/>
              <a:t>4</a:t>
            </a:r>
          </a:p>
        </p:txBody>
      </p:sp>
      <p:sp>
        <p:nvSpPr>
          <p:cNvPr id="31" name="TextBox 30"/>
          <p:cNvSpPr txBox="1"/>
          <p:nvPr/>
        </p:nvSpPr>
        <p:spPr>
          <a:xfrm>
            <a:off x="6858008" y="3240049"/>
            <a:ext cx="485775" cy="369332"/>
          </a:xfrm>
          <a:prstGeom prst="rect">
            <a:avLst/>
          </a:prstGeom>
          <a:noFill/>
        </p:spPr>
        <p:txBody>
          <a:bodyPr wrap="square" rtlCol="0">
            <a:spAutoFit/>
          </a:bodyPr>
          <a:lstStyle/>
          <a:p>
            <a:r>
              <a:rPr lang="en-US"/>
              <a:t>8</a:t>
            </a:r>
          </a:p>
        </p:txBody>
      </p:sp>
      <p:sp>
        <p:nvSpPr>
          <p:cNvPr id="32" name="TextBox 31"/>
          <p:cNvSpPr txBox="1"/>
          <p:nvPr/>
        </p:nvSpPr>
        <p:spPr>
          <a:xfrm>
            <a:off x="7848609" y="3240049"/>
            <a:ext cx="485775" cy="369332"/>
          </a:xfrm>
          <a:prstGeom prst="rect">
            <a:avLst/>
          </a:prstGeom>
          <a:noFill/>
        </p:spPr>
        <p:txBody>
          <a:bodyPr wrap="square" rtlCol="0">
            <a:spAutoFit/>
          </a:bodyPr>
          <a:lstStyle/>
          <a:p>
            <a:r>
              <a:rPr lang="en-US"/>
              <a:t>6</a:t>
            </a:r>
          </a:p>
        </p:txBody>
      </p:sp>
      <p:sp>
        <p:nvSpPr>
          <p:cNvPr id="33" name="TextBox 32"/>
          <p:cNvSpPr txBox="1"/>
          <p:nvPr/>
        </p:nvSpPr>
        <p:spPr>
          <a:xfrm>
            <a:off x="8810635" y="3240049"/>
            <a:ext cx="485775" cy="369332"/>
          </a:xfrm>
          <a:prstGeom prst="rect">
            <a:avLst/>
          </a:prstGeom>
          <a:noFill/>
        </p:spPr>
        <p:txBody>
          <a:bodyPr wrap="square" rtlCol="0">
            <a:spAutoFit/>
          </a:bodyPr>
          <a:lstStyle/>
          <a:p>
            <a:r>
              <a:rPr lang="en-US" smtClean="0"/>
              <a:t>5</a:t>
            </a:r>
            <a:endParaRPr lang="en-US"/>
          </a:p>
        </p:txBody>
      </p:sp>
      <p:graphicFrame>
        <p:nvGraphicFramePr>
          <p:cNvPr id="34" name="Table 33"/>
          <p:cNvGraphicFramePr>
            <a:graphicFrameLocks noGrp="1"/>
          </p:cNvGraphicFramePr>
          <p:nvPr/>
        </p:nvGraphicFramePr>
        <p:xfrm>
          <a:off x="2557470" y="4077178"/>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5" name="TextBox 34"/>
          <p:cNvSpPr txBox="1"/>
          <p:nvPr/>
        </p:nvSpPr>
        <p:spPr>
          <a:xfrm>
            <a:off x="2955936" y="4062361"/>
            <a:ext cx="485775" cy="369332"/>
          </a:xfrm>
          <a:prstGeom prst="rect">
            <a:avLst/>
          </a:prstGeom>
          <a:noFill/>
        </p:spPr>
        <p:txBody>
          <a:bodyPr wrap="square" rtlCol="0">
            <a:spAutoFit/>
          </a:bodyPr>
          <a:lstStyle/>
          <a:p>
            <a:r>
              <a:rPr lang="en-US"/>
              <a:t>1</a:t>
            </a:r>
          </a:p>
        </p:txBody>
      </p:sp>
      <p:sp>
        <p:nvSpPr>
          <p:cNvPr id="36" name="TextBox 35"/>
          <p:cNvSpPr txBox="1"/>
          <p:nvPr/>
        </p:nvSpPr>
        <p:spPr>
          <a:xfrm>
            <a:off x="4889511" y="4062361"/>
            <a:ext cx="485775" cy="369332"/>
          </a:xfrm>
          <a:prstGeom prst="rect">
            <a:avLst/>
          </a:prstGeom>
          <a:noFill/>
        </p:spPr>
        <p:txBody>
          <a:bodyPr wrap="square" rtlCol="0">
            <a:spAutoFit/>
          </a:bodyPr>
          <a:lstStyle/>
          <a:p>
            <a:r>
              <a:rPr lang="en-US"/>
              <a:t>3</a:t>
            </a:r>
          </a:p>
        </p:txBody>
      </p:sp>
      <p:sp>
        <p:nvSpPr>
          <p:cNvPr id="37" name="TextBox 36"/>
          <p:cNvSpPr txBox="1"/>
          <p:nvPr/>
        </p:nvSpPr>
        <p:spPr>
          <a:xfrm>
            <a:off x="3937011" y="4062361"/>
            <a:ext cx="485775" cy="369332"/>
          </a:xfrm>
          <a:prstGeom prst="rect">
            <a:avLst/>
          </a:prstGeom>
          <a:noFill/>
        </p:spPr>
        <p:txBody>
          <a:bodyPr wrap="square" rtlCol="0">
            <a:spAutoFit/>
          </a:bodyPr>
          <a:lstStyle/>
          <a:p>
            <a:r>
              <a:rPr lang="en-US"/>
              <a:t>1</a:t>
            </a:r>
          </a:p>
        </p:txBody>
      </p:sp>
      <p:sp>
        <p:nvSpPr>
          <p:cNvPr id="38" name="TextBox 37"/>
          <p:cNvSpPr txBox="1"/>
          <p:nvPr/>
        </p:nvSpPr>
        <p:spPr>
          <a:xfrm>
            <a:off x="5875349" y="4062361"/>
            <a:ext cx="485775" cy="369332"/>
          </a:xfrm>
          <a:prstGeom prst="rect">
            <a:avLst/>
          </a:prstGeom>
          <a:noFill/>
        </p:spPr>
        <p:txBody>
          <a:bodyPr wrap="square" rtlCol="0">
            <a:spAutoFit/>
          </a:bodyPr>
          <a:lstStyle/>
          <a:p>
            <a:r>
              <a:rPr lang="en-US"/>
              <a:t>4</a:t>
            </a:r>
          </a:p>
        </p:txBody>
      </p:sp>
      <p:sp>
        <p:nvSpPr>
          <p:cNvPr id="39" name="TextBox 38"/>
          <p:cNvSpPr txBox="1"/>
          <p:nvPr/>
        </p:nvSpPr>
        <p:spPr>
          <a:xfrm>
            <a:off x="6861187" y="4062361"/>
            <a:ext cx="485775" cy="369332"/>
          </a:xfrm>
          <a:prstGeom prst="rect">
            <a:avLst/>
          </a:prstGeom>
          <a:noFill/>
        </p:spPr>
        <p:txBody>
          <a:bodyPr wrap="square" rtlCol="0">
            <a:spAutoFit/>
          </a:bodyPr>
          <a:lstStyle/>
          <a:p>
            <a:r>
              <a:rPr lang="en-US"/>
              <a:t>8</a:t>
            </a:r>
          </a:p>
        </p:txBody>
      </p:sp>
      <p:sp>
        <p:nvSpPr>
          <p:cNvPr id="40" name="TextBox 39"/>
          <p:cNvSpPr txBox="1"/>
          <p:nvPr/>
        </p:nvSpPr>
        <p:spPr>
          <a:xfrm>
            <a:off x="7851788" y="4062361"/>
            <a:ext cx="485775" cy="369332"/>
          </a:xfrm>
          <a:prstGeom prst="rect">
            <a:avLst/>
          </a:prstGeom>
          <a:noFill/>
        </p:spPr>
        <p:txBody>
          <a:bodyPr wrap="square" rtlCol="0">
            <a:spAutoFit/>
          </a:bodyPr>
          <a:lstStyle/>
          <a:p>
            <a:r>
              <a:rPr lang="en-US"/>
              <a:t>6</a:t>
            </a:r>
          </a:p>
        </p:txBody>
      </p:sp>
      <p:sp>
        <p:nvSpPr>
          <p:cNvPr id="41" name="TextBox 40"/>
          <p:cNvSpPr txBox="1"/>
          <p:nvPr/>
        </p:nvSpPr>
        <p:spPr>
          <a:xfrm>
            <a:off x="8813814" y="4062361"/>
            <a:ext cx="485775" cy="369332"/>
          </a:xfrm>
          <a:prstGeom prst="rect">
            <a:avLst/>
          </a:prstGeom>
          <a:noFill/>
        </p:spPr>
        <p:txBody>
          <a:bodyPr wrap="square" rtlCol="0">
            <a:spAutoFit/>
          </a:bodyPr>
          <a:lstStyle/>
          <a:p>
            <a:r>
              <a:rPr lang="en-US" smtClean="0"/>
              <a:t>5</a:t>
            </a:r>
            <a:endParaRPr lang="en-US"/>
          </a:p>
        </p:txBody>
      </p:sp>
      <p:sp>
        <p:nvSpPr>
          <p:cNvPr id="50" name="Down Arrow 49"/>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5835667" y="209363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6046005" y="210711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998798" y="2945316"/>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980000" y="2948471"/>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3930654"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4114009"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61" name="TextBox 60"/>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62" name="TextBox 61"/>
          <p:cNvSpPr txBox="1"/>
          <p:nvPr/>
        </p:nvSpPr>
        <p:spPr>
          <a:xfrm>
            <a:off x="520701" y="2360057"/>
            <a:ext cx="1471613" cy="369332"/>
          </a:xfrm>
          <a:prstGeom prst="rect">
            <a:avLst/>
          </a:prstGeom>
          <a:noFill/>
        </p:spPr>
        <p:txBody>
          <a:bodyPr wrap="square" rtlCol="0">
            <a:spAutoFit/>
          </a:bodyPr>
          <a:lstStyle/>
          <a:p>
            <a:r>
              <a:rPr lang="en-US" smtClean="0"/>
              <a:t>Bước 2:</a:t>
            </a:r>
            <a:endParaRPr lang="en-US"/>
          </a:p>
        </p:txBody>
      </p:sp>
      <p:sp>
        <p:nvSpPr>
          <p:cNvPr id="63" name="TextBox 62"/>
          <p:cNvSpPr txBox="1"/>
          <p:nvPr/>
        </p:nvSpPr>
        <p:spPr>
          <a:xfrm>
            <a:off x="540566" y="3240049"/>
            <a:ext cx="1471613" cy="369332"/>
          </a:xfrm>
          <a:prstGeom prst="rect">
            <a:avLst/>
          </a:prstGeom>
          <a:noFill/>
        </p:spPr>
        <p:txBody>
          <a:bodyPr wrap="square" rtlCol="0">
            <a:spAutoFit/>
          </a:bodyPr>
          <a:lstStyle/>
          <a:p>
            <a:r>
              <a:rPr lang="en-US" smtClean="0"/>
              <a:t>Bước 3:</a:t>
            </a:r>
            <a:endParaRPr lang="en-US"/>
          </a:p>
        </p:txBody>
      </p:sp>
      <p:sp>
        <p:nvSpPr>
          <p:cNvPr id="64" name="TextBox 63"/>
          <p:cNvSpPr txBox="1"/>
          <p:nvPr/>
        </p:nvSpPr>
        <p:spPr>
          <a:xfrm>
            <a:off x="544930" y="4062361"/>
            <a:ext cx="1471613" cy="369332"/>
          </a:xfrm>
          <a:prstGeom prst="rect">
            <a:avLst/>
          </a:prstGeom>
          <a:noFill/>
        </p:spPr>
        <p:txBody>
          <a:bodyPr wrap="square" rtlCol="0">
            <a:spAutoFit/>
          </a:bodyPr>
          <a:lstStyle/>
          <a:p>
            <a:r>
              <a:rPr lang="en-US" smtClean="0"/>
              <a:t>Bước 4:</a:t>
            </a:r>
            <a:endParaRPr lang="en-US"/>
          </a:p>
        </p:txBody>
      </p:sp>
    </p:spTree>
    <p:extLst>
      <p:ext uri="{BB962C8B-B14F-4D97-AF65-F5344CB8AC3E}">
        <p14:creationId xmlns:p14="http://schemas.microsoft.com/office/powerpoint/2010/main" val="180923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arn(inVertical)">
                                      <p:cBhvr>
                                        <p:cTn id="12" dur="500"/>
                                        <p:tgtEl>
                                          <p:spTgt spid="3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arn(inVertical)">
                                      <p:cBhvr>
                                        <p:cTn id="15" dur="500"/>
                                        <p:tgtEl>
                                          <p:spTgt spid="3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barn(inVertical)">
                                      <p:cBhvr>
                                        <p:cTn id="18" dur="500"/>
                                        <p:tgtEl>
                                          <p:spTgt spid="36"/>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arn(inVertical)">
                                      <p:cBhvr>
                                        <p:cTn id="21" dur="500"/>
                                        <p:tgtEl>
                                          <p:spTgt spid="3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arn(inVertical)">
                                      <p:cBhvr>
                                        <p:cTn id="24" dur="500"/>
                                        <p:tgtEl>
                                          <p:spTgt spid="38"/>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arn(inVertical)">
                                      <p:cBhvr>
                                        <p:cTn id="27" dur="500"/>
                                        <p:tgtEl>
                                          <p:spTgt spid="3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arn(inVertical)">
                                      <p:cBhvr>
                                        <p:cTn id="30" dur="500"/>
                                        <p:tgtEl>
                                          <p:spTgt spid="4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barn(inVertical)">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arn(inVertical)">
                                      <p:cBhvr>
                                        <p:cTn id="38" dur="500"/>
                                        <p:tgtEl>
                                          <p:spTgt spid="5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barn(inVertical)">
                                      <p:cBhvr>
                                        <p:cTn id="4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P spid="41" grpId="0"/>
      <p:bldP spid="56" grpId="0" animBg="1"/>
      <p:bldP spid="57" grpId="0" animBg="1"/>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0865169"/>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 name="TextBox 2"/>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4" name="TextBox 3"/>
          <p:cNvSpPr txBox="1"/>
          <p:nvPr/>
        </p:nvSpPr>
        <p:spPr>
          <a:xfrm>
            <a:off x="4876800" y="800100"/>
            <a:ext cx="485775" cy="369332"/>
          </a:xfrm>
          <a:prstGeom prst="rect">
            <a:avLst/>
          </a:prstGeom>
          <a:noFill/>
        </p:spPr>
        <p:txBody>
          <a:bodyPr wrap="square" rtlCol="0">
            <a:spAutoFit/>
          </a:bodyPr>
          <a:lstStyle/>
          <a:p>
            <a:r>
              <a:rPr lang="en-US"/>
              <a:t>1</a:t>
            </a:r>
          </a:p>
        </p:txBody>
      </p:sp>
      <p:sp>
        <p:nvSpPr>
          <p:cNvPr id="5" name="TextBox 4"/>
          <p:cNvSpPr txBox="1"/>
          <p:nvPr/>
        </p:nvSpPr>
        <p:spPr>
          <a:xfrm>
            <a:off x="3924300" y="800100"/>
            <a:ext cx="485775" cy="369332"/>
          </a:xfrm>
          <a:prstGeom prst="rect">
            <a:avLst/>
          </a:prstGeom>
          <a:noFill/>
        </p:spPr>
        <p:txBody>
          <a:bodyPr wrap="square" rtlCol="0">
            <a:spAutoFit/>
          </a:bodyPr>
          <a:lstStyle/>
          <a:p>
            <a:r>
              <a:rPr lang="en-US"/>
              <a:t>1</a:t>
            </a:r>
          </a:p>
        </p:txBody>
      </p:sp>
      <p:sp>
        <p:nvSpPr>
          <p:cNvPr id="6" name="TextBox 5"/>
          <p:cNvSpPr txBox="1"/>
          <p:nvPr/>
        </p:nvSpPr>
        <p:spPr>
          <a:xfrm>
            <a:off x="5862638" y="800100"/>
            <a:ext cx="485775" cy="369332"/>
          </a:xfrm>
          <a:prstGeom prst="rect">
            <a:avLst/>
          </a:prstGeom>
          <a:noFill/>
        </p:spPr>
        <p:txBody>
          <a:bodyPr wrap="square" rtlCol="0">
            <a:spAutoFit/>
          </a:bodyPr>
          <a:lstStyle/>
          <a:p>
            <a:r>
              <a:rPr lang="en-US"/>
              <a:t>4</a:t>
            </a:r>
          </a:p>
        </p:txBody>
      </p:sp>
      <p:sp>
        <p:nvSpPr>
          <p:cNvPr id="7" name="TextBox 6"/>
          <p:cNvSpPr txBox="1"/>
          <p:nvPr/>
        </p:nvSpPr>
        <p:spPr>
          <a:xfrm>
            <a:off x="6848476" y="800100"/>
            <a:ext cx="485775" cy="369332"/>
          </a:xfrm>
          <a:prstGeom prst="rect">
            <a:avLst/>
          </a:prstGeom>
          <a:noFill/>
        </p:spPr>
        <p:txBody>
          <a:bodyPr wrap="square" rtlCol="0">
            <a:spAutoFit/>
          </a:bodyPr>
          <a:lstStyle/>
          <a:p>
            <a:r>
              <a:rPr lang="en-US"/>
              <a:t>8</a:t>
            </a:r>
          </a:p>
        </p:txBody>
      </p:sp>
      <p:sp>
        <p:nvSpPr>
          <p:cNvPr id="8" name="TextBox 7"/>
          <p:cNvSpPr txBox="1"/>
          <p:nvPr/>
        </p:nvSpPr>
        <p:spPr>
          <a:xfrm>
            <a:off x="7839077" y="800100"/>
            <a:ext cx="485775" cy="369332"/>
          </a:xfrm>
          <a:prstGeom prst="rect">
            <a:avLst/>
          </a:prstGeom>
          <a:noFill/>
        </p:spPr>
        <p:txBody>
          <a:bodyPr wrap="square" rtlCol="0">
            <a:spAutoFit/>
          </a:bodyPr>
          <a:lstStyle/>
          <a:p>
            <a:r>
              <a:rPr lang="en-US"/>
              <a:t>6</a:t>
            </a:r>
          </a:p>
        </p:txBody>
      </p:sp>
      <p:sp>
        <p:nvSpPr>
          <p:cNvPr id="9" name="TextBox 8"/>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0" name="Table 9"/>
          <p:cNvGraphicFramePr>
            <a:graphicFrameLocks noGrp="1"/>
          </p:cNvGraphicFramePr>
          <p:nvPr>
            <p:extLst>
              <p:ext uri="{D42A27DB-BD31-4B8C-83A1-F6EECF244321}">
                <p14:modId xmlns:p14="http://schemas.microsoft.com/office/powerpoint/2010/main" val="2741594079"/>
              </p:ext>
            </p:extLst>
          </p:nvPr>
        </p:nvGraphicFramePr>
        <p:xfrm>
          <a:off x="2589217" y="159596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1" name="TextBox 10"/>
          <p:cNvSpPr txBox="1"/>
          <p:nvPr/>
        </p:nvSpPr>
        <p:spPr>
          <a:xfrm>
            <a:off x="2917831" y="1581150"/>
            <a:ext cx="485775" cy="369332"/>
          </a:xfrm>
          <a:prstGeom prst="rect">
            <a:avLst/>
          </a:prstGeom>
          <a:noFill/>
        </p:spPr>
        <p:txBody>
          <a:bodyPr wrap="square" rtlCol="0">
            <a:spAutoFit/>
          </a:bodyPr>
          <a:lstStyle/>
          <a:p>
            <a:r>
              <a:rPr lang="en-US"/>
              <a:t>3</a:t>
            </a:r>
          </a:p>
        </p:txBody>
      </p:sp>
      <p:sp>
        <p:nvSpPr>
          <p:cNvPr id="12" name="TextBox 11"/>
          <p:cNvSpPr txBox="1"/>
          <p:nvPr/>
        </p:nvSpPr>
        <p:spPr>
          <a:xfrm>
            <a:off x="4851406" y="1581150"/>
            <a:ext cx="485775" cy="369332"/>
          </a:xfrm>
          <a:prstGeom prst="rect">
            <a:avLst/>
          </a:prstGeom>
          <a:noFill/>
        </p:spPr>
        <p:txBody>
          <a:bodyPr wrap="square" rtlCol="0">
            <a:spAutoFit/>
          </a:bodyPr>
          <a:lstStyle/>
          <a:p>
            <a:r>
              <a:rPr lang="en-US"/>
              <a:t>1</a:t>
            </a:r>
          </a:p>
        </p:txBody>
      </p:sp>
      <p:sp>
        <p:nvSpPr>
          <p:cNvPr id="13" name="TextBox 12"/>
          <p:cNvSpPr txBox="1"/>
          <p:nvPr/>
        </p:nvSpPr>
        <p:spPr>
          <a:xfrm>
            <a:off x="3898906" y="1581150"/>
            <a:ext cx="485775" cy="369332"/>
          </a:xfrm>
          <a:prstGeom prst="rect">
            <a:avLst/>
          </a:prstGeom>
          <a:noFill/>
        </p:spPr>
        <p:txBody>
          <a:bodyPr wrap="square" rtlCol="0">
            <a:spAutoFit/>
          </a:bodyPr>
          <a:lstStyle/>
          <a:p>
            <a:r>
              <a:rPr lang="en-US"/>
              <a:t>1</a:t>
            </a:r>
          </a:p>
        </p:txBody>
      </p:sp>
      <p:sp>
        <p:nvSpPr>
          <p:cNvPr id="14" name="TextBox 13"/>
          <p:cNvSpPr txBox="1"/>
          <p:nvPr/>
        </p:nvSpPr>
        <p:spPr>
          <a:xfrm>
            <a:off x="5837244" y="1581150"/>
            <a:ext cx="485775" cy="369332"/>
          </a:xfrm>
          <a:prstGeom prst="rect">
            <a:avLst/>
          </a:prstGeom>
          <a:noFill/>
        </p:spPr>
        <p:txBody>
          <a:bodyPr wrap="square" rtlCol="0">
            <a:spAutoFit/>
          </a:bodyPr>
          <a:lstStyle/>
          <a:p>
            <a:r>
              <a:rPr lang="en-US"/>
              <a:t>4</a:t>
            </a:r>
          </a:p>
        </p:txBody>
      </p:sp>
      <p:sp>
        <p:nvSpPr>
          <p:cNvPr id="15" name="TextBox 14"/>
          <p:cNvSpPr txBox="1"/>
          <p:nvPr/>
        </p:nvSpPr>
        <p:spPr>
          <a:xfrm>
            <a:off x="6823082" y="1581150"/>
            <a:ext cx="485775" cy="369332"/>
          </a:xfrm>
          <a:prstGeom prst="rect">
            <a:avLst/>
          </a:prstGeom>
          <a:noFill/>
        </p:spPr>
        <p:txBody>
          <a:bodyPr wrap="square" rtlCol="0">
            <a:spAutoFit/>
          </a:bodyPr>
          <a:lstStyle/>
          <a:p>
            <a:r>
              <a:rPr lang="en-US"/>
              <a:t>8</a:t>
            </a:r>
          </a:p>
        </p:txBody>
      </p:sp>
      <p:sp>
        <p:nvSpPr>
          <p:cNvPr id="16" name="TextBox 15"/>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
        <p:nvSpPr>
          <p:cNvPr id="17" name="TextBox 16"/>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330569113"/>
              </p:ext>
            </p:extLst>
          </p:nvPr>
        </p:nvGraphicFramePr>
        <p:xfrm>
          <a:off x="2589217" y="2390233"/>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9" name="TextBox 18"/>
          <p:cNvSpPr txBox="1"/>
          <p:nvPr/>
        </p:nvSpPr>
        <p:spPr>
          <a:xfrm>
            <a:off x="2917831" y="2375416"/>
            <a:ext cx="485775" cy="369332"/>
          </a:xfrm>
          <a:prstGeom prst="rect">
            <a:avLst/>
          </a:prstGeom>
          <a:noFill/>
        </p:spPr>
        <p:txBody>
          <a:bodyPr wrap="square" rtlCol="0">
            <a:spAutoFit/>
          </a:bodyPr>
          <a:lstStyle/>
          <a:p>
            <a:r>
              <a:rPr lang="en-US"/>
              <a:t>3</a:t>
            </a:r>
          </a:p>
        </p:txBody>
      </p:sp>
      <p:sp>
        <p:nvSpPr>
          <p:cNvPr id="20" name="TextBox 19"/>
          <p:cNvSpPr txBox="1"/>
          <p:nvPr/>
        </p:nvSpPr>
        <p:spPr>
          <a:xfrm>
            <a:off x="4851406" y="2375416"/>
            <a:ext cx="485775" cy="369332"/>
          </a:xfrm>
          <a:prstGeom prst="rect">
            <a:avLst/>
          </a:prstGeom>
          <a:noFill/>
        </p:spPr>
        <p:txBody>
          <a:bodyPr wrap="square" rtlCol="0">
            <a:spAutoFit/>
          </a:bodyPr>
          <a:lstStyle/>
          <a:p>
            <a:r>
              <a:rPr lang="en-US"/>
              <a:t>1</a:t>
            </a:r>
          </a:p>
        </p:txBody>
      </p:sp>
      <p:sp>
        <p:nvSpPr>
          <p:cNvPr id="21" name="TextBox 20"/>
          <p:cNvSpPr txBox="1"/>
          <p:nvPr/>
        </p:nvSpPr>
        <p:spPr>
          <a:xfrm>
            <a:off x="3898906" y="2375416"/>
            <a:ext cx="485775" cy="369332"/>
          </a:xfrm>
          <a:prstGeom prst="rect">
            <a:avLst/>
          </a:prstGeom>
          <a:noFill/>
        </p:spPr>
        <p:txBody>
          <a:bodyPr wrap="square" rtlCol="0">
            <a:spAutoFit/>
          </a:bodyPr>
          <a:lstStyle/>
          <a:p>
            <a:r>
              <a:rPr lang="en-US"/>
              <a:t>1</a:t>
            </a:r>
          </a:p>
        </p:txBody>
      </p:sp>
      <p:sp>
        <p:nvSpPr>
          <p:cNvPr id="22" name="TextBox 21"/>
          <p:cNvSpPr txBox="1"/>
          <p:nvPr/>
        </p:nvSpPr>
        <p:spPr>
          <a:xfrm>
            <a:off x="5837244" y="2375416"/>
            <a:ext cx="485775" cy="369332"/>
          </a:xfrm>
          <a:prstGeom prst="rect">
            <a:avLst/>
          </a:prstGeom>
          <a:noFill/>
        </p:spPr>
        <p:txBody>
          <a:bodyPr wrap="square" rtlCol="0">
            <a:spAutoFit/>
          </a:bodyPr>
          <a:lstStyle/>
          <a:p>
            <a:r>
              <a:rPr lang="en-US"/>
              <a:t>4</a:t>
            </a:r>
          </a:p>
        </p:txBody>
      </p:sp>
      <p:sp>
        <p:nvSpPr>
          <p:cNvPr id="23" name="TextBox 22"/>
          <p:cNvSpPr txBox="1"/>
          <p:nvPr/>
        </p:nvSpPr>
        <p:spPr>
          <a:xfrm>
            <a:off x="6823082" y="2375416"/>
            <a:ext cx="485775" cy="369332"/>
          </a:xfrm>
          <a:prstGeom prst="rect">
            <a:avLst/>
          </a:prstGeom>
          <a:noFill/>
        </p:spPr>
        <p:txBody>
          <a:bodyPr wrap="square" rtlCol="0">
            <a:spAutoFit/>
          </a:bodyPr>
          <a:lstStyle/>
          <a:p>
            <a:r>
              <a:rPr lang="en-US"/>
              <a:t>8</a:t>
            </a:r>
          </a:p>
        </p:txBody>
      </p:sp>
      <p:sp>
        <p:nvSpPr>
          <p:cNvPr id="24" name="TextBox 23"/>
          <p:cNvSpPr txBox="1"/>
          <p:nvPr/>
        </p:nvSpPr>
        <p:spPr>
          <a:xfrm>
            <a:off x="7813683" y="2375416"/>
            <a:ext cx="485775" cy="369332"/>
          </a:xfrm>
          <a:prstGeom prst="rect">
            <a:avLst/>
          </a:prstGeom>
          <a:noFill/>
        </p:spPr>
        <p:txBody>
          <a:bodyPr wrap="square" rtlCol="0">
            <a:spAutoFit/>
          </a:bodyPr>
          <a:lstStyle/>
          <a:p>
            <a:r>
              <a:rPr lang="en-US"/>
              <a:t>6</a:t>
            </a:r>
          </a:p>
        </p:txBody>
      </p:sp>
      <p:sp>
        <p:nvSpPr>
          <p:cNvPr id="25" name="TextBox 24"/>
          <p:cNvSpPr txBox="1"/>
          <p:nvPr/>
        </p:nvSpPr>
        <p:spPr>
          <a:xfrm>
            <a:off x="8775709" y="2375416"/>
            <a:ext cx="485775" cy="369332"/>
          </a:xfrm>
          <a:prstGeom prst="rect">
            <a:avLst/>
          </a:prstGeom>
          <a:noFill/>
        </p:spPr>
        <p:txBody>
          <a:bodyPr wrap="square" rtlCol="0">
            <a:spAutoFit/>
          </a:bodyPr>
          <a:lstStyle/>
          <a:p>
            <a:r>
              <a:rPr lang="en-US" smtClean="0"/>
              <a:t>5</a:t>
            </a: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397447124"/>
              </p:ext>
            </p:extLst>
          </p:nvPr>
        </p:nvGraphicFramePr>
        <p:xfrm>
          <a:off x="2589217" y="3240049"/>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27" name="TextBox 26"/>
          <p:cNvSpPr txBox="1"/>
          <p:nvPr/>
        </p:nvSpPr>
        <p:spPr>
          <a:xfrm>
            <a:off x="2952757" y="3240049"/>
            <a:ext cx="485775" cy="369332"/>
          </a:xfrm>
          <a:prstGeom prst="rect">
            <a:avLst/>
          </a:prstGeom>
          <a:noFill/>
        </p:spPr>
        <p:txBody>
          <a:bodyPr wrap="square" rtlCol="0">
            <a:spAutoFit/>
          </a:bodyPr>
          <a:lstStyle/>
          <a:p>
            <a:r>
              <a:rPr lang="en-US"/>
              <a:t>1</a:t>
            </a:r>
          </a:p>
        </p:txBody>
      </p:sp>
      <p:sp>
        <p:nvSpPr>
          <p:cNvPr id="28" name="TextBox 27"/>
          <p:cNvSpPr txBox="1"/>
          <p:nvPr/>
        </p:nvSpPr>
        <p:spPr>
          <a:xfrm>
            <a:off x="4886332" y="3240049"/>
            <a:ext cx="485775" cy="369332"/>
          </a:xfrm>
          <a:prstGeom prst="rect">
            <a:avLst/>
          </a:prstGeom>
          <a:noFill/>
        </p:spPr>
        <p:txBody>
          <a:bodyPr wrap="square" rtlCol="0">
            <a:spAutoFit/>
          </a:bodyPr>
          <a:lstStyle/>
          <a:p>
            <a:r>
              <a:rPr lang="en-US"/>
              <a:t>3</a:t>
            </a:r>
          </a:p>
        </p:txBody>
      </p:sp>
      <p:sp>
        <p:nvSpPr>
          <p:cNvPr id="29" name="TextBox 28"/>
          <p:cNvSpPr txBox="1"/>
          <p:nvPr/>
        </p:nvSpPr>
        <p:spPr>
          <a:xfrm>
            <a:off x="3933832" y="3240049"/>
            <a:ext cx="485775" cy="369332"/>
          </a:xfrm>
          <a:prstGeom prst="rect">
            <a:avLst/>
          </a:prstGeom>
          <a:noFill/>
        </p:spPr>
        <p:txBody>
          <a:bodyPr wrap="square" rtlCol="0">
            <a:spAutoFit/>
          </a:bodyPr>
          <a:lstStyle/>
          <a:p>
            <a:r>
              <a:rPr lang="en-US"/>
              <a:t>1</a:t>
            </a:r>
          </a:p>
        </p:txBody>
      </p:sp>
      <p:sp>
        <p:nvSpPr>
          <p:cNvPr id="30" name="TextBox 29"/>
          <p:cNvSpPr txBox="1"/>
          <p:nvPr/>
        </p:nvSpPr>
        <p:spPr>
          <a:xfrm>
            <a:off x="5872170" y="3240049"/>
            <a:ext cx="485775" cy="369332"/>
          </a:xfrm>
          <a:prstGeom prst="rect">
            <a:avLst/>
          </a:prstGeom>
          <a:noFill/>
        </p:spPr>
        <p:txBody>
          <a:bodyPr wrap="square" rtlCol="0">
            <a:spAutoFit/>
          </a:bodyPr>
          <a:lstStyle/>
          <a:p>
            <a:r>
              <a:rPr lang="en-US"/>
              <a:t>4</a:t>
            </a:r>
          </a:p>
        </p:txBody>
      </p:sp>
      <p:sp>
        <p:nvSpPr>
          <p:cNvPr id="31" name="TextBox 30"/>
          <p:cNvSpPr txBox="1"/>
          <p:nvPr/>
        </p:nvSpPr>
        <p:spPr>
          <a:xfrm>
            <a:off x="6858008" y="3240049"/>
            <a:ext cx="485775" cy="369332"/>
          </a:xfrm>
          <a:prstGeom prst="rect">
            <a:avLst/>
          </a:prstGeom>
          <a:noFill/>
        </p:spPr>
        <p:txBody>
          <a:bodyPr wrap="square" rtlCol="0">
            <a:spAutoFit/>
          </a:bodyPr>
          <a:lstStyle/>
          <a:p>
            <a:r>
              <a:rPr lang="en-US"/>
              <a:t>8</a:t>
            </a:r>
          </a:p>
        </p:txBody>
      </p:sp>
      <p:sp>
        <p:nvSpPr>
          <p:cNvPr id="32" name="TextBox 31"/>
          <p:cNvSpPr txBox="1"/>
          <p:nvPr/>
        </p:nvSpPr>
        <p:spPr>
          <a:xfrm>
            <a:off x="7848609" y="3240049"/>
            <a:ext cx="485775" cy="369332"/>
          </a:xfrm>
          <a:prstGeom prst="rect">
            <a:avLst/>
          </a:prstGeom>
          <a:noFill/>
        </p:spPr>
        <p:txBody>
          <a:bodyPr wrap="square" rtlCol="0">
            <a:spAutoFit/>
          </a:bodyPr>
          <a:lstStyle/>
          <a:p>
            <a:r>
              <a:rPr lang="en-US"/>
              <a:t>6</a:t>
            </a:r>
          </a:p>
        </p:txBody>
      </p:sp>
      <p:sp>
        <p:nvSpPr>
          <p:cNvPr id="33" name="TextBox 32"/>
          <p:cNvSpPr txBox="1"/>
          <p:nvPr/>
        </p:nvSpPr>
        <p:spPr>
          <a:xfrm>
            <a:off x="8810635" y="3240049"/>
            <a:ext cx="485775" cy="369332"/>
          </a:xfrm>
          <a:prstGeom prst="rect">
            <a:avLst/>
          </a:prstGeom>
          <a:noFill/>
        </p:spPr>
        <p:txBody>
          <a:bodyPr wrap="square" rtlCol="0">
            <a:spAutoFit/>
          </a:bodyPr>
          <a:lstStyle/>
          <a:p>
            <a:r>
              <a:rPr lang="en-US" smtClean="0"/>
              <a:t>5</a:t>
            </a: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2156219699"/>
              </p:ext>
            </p:extLst>
          </p:nvPr>
        </p:nvGraphicFramePr>
        <p:xfrm>
          <a:off x="2557470" y="4077178"/>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5" name="TextBox 34"/>
          <p:cNvSpPr txBox="1"/>
          <p:nvPr/>
        </p:nvSpPr>
        <p:spPr>
          <a:xfrm>
            <a:off x="2955936" y="4062361"/>
            <a:ext cx="485775" cy="369332"/>
          </a:xfrm>
          <a:prstGeom prst="rect">
            <a:avLst/>
          </a:prstGeom>
          <a:noFill/>
        </p:spPr>
        <p:txBody>
          <a:bodyPr wrap="square" rtlCol="0">
            <a:spAutoFit/>
          </a:bodyPr>
          <a:lstStyle/>
          <a:p>
            <a:r>
              <a:rPr lang="en-US"/>
              <a:t>1</a:t>
            </a:r>
          </a:p>
        </p:txBody>
      </p:sp>
      <p:sp>
        <p:nvSpPr>
          <p:cNvPr id="36" name="TextBox 35"/>
          <p:cNvSpPr txBox="1"/>
          <p:nvPr/>
        </p:nvSpPr>
        <p:spPr>
          <a:xfrm>
            <a:off x="4889511" y="4062361"/>
            <a:ext cx="485775" cy="369332"/>
          </a:xfrm>
          <a:prstGeom prst="rect">
            <a:avLst/>
          </a:prstGeom>
          <a:noFill/>
        </p:spPr>
        <p:txBody>
          <a:bodyPr wrap="square" rtlCol="0">
            <a:spAutoFit/>
          </a:bodyPr>
          <a:lstStyle/>
          <a:p>
            <a:r>
              <a:rPr lang="en-US"/>
              <a:t>3</a:t>
            </a:r>
          </a:p>
        </p:txBody>
      </p:sp>
      <p:sp>
        <p:nvSpPr>
          <p:cNvPr id="37" name="TextBox 36"/>
          <p:cNvSpPr txBox="1"/>
          <p:nvPr/>
        </p:nvSpPr>
        <p:spPr>
          <a:xfrm>
            <a:off x="3937011" y="4062361"/>
            <a:ext cx="485775" cy="369332"/>
          </a:xfrm>
          <a:prstGeom prst="rect">
            <a:avLst/>
          </a:prstGeom>
          <a:noFill/>
        </p:spPr>
        <p:txBody>
          <a:bodyPr wrap="square" rtlCol="0">
            <a:spAutoFit/>
          </a:bodyPr>
          <a:lstStyle/>
          <a:p>
            <a:r>
              <a:rPr lang="en-US"/>
              <a:t>1</a:t>
            </a:r>
          </a:p>
        </p:txBody>
      </p:sp>
      <p:sp>
        <p:nvSpPr>
          <p:cNvPr id="38" name="TextBox 37"/>
          <p:cNvSpPr txBox="1"/>
          <p:nvPr/>
        </p:nvSpPr>
        <p:spPr>
          <a:xfrm>
            <a:off x="5875349" y="4062361"/>
            <a:ext cx="485775" cy="369332"/>
          </a:xfrm>
          <a:prstGeom prst="rect">
            <a:avLst/>
          </a:prstGeom>
          <a:noFill/>
        </p:spPr>
        <p:txBody>
          <a:bodyPr wrap="square" rtlCol="0">
            <a:spAutoFit/>
          </a:bodyPr>
          <a:lstStyle/>
          <a:p>
            <a:r>
              <a:rPr lang="en-US"/>
              <a:t>4</a:t>
            </a:r>
          </a:p>
        </p:txBody>
      </p:sp>
      <p:sp>
        <p:nvSpPr>
          <p:cNvPr id="39" name="TextBox 38"/>
          <p:cNvSpPr txBox="1"/>
          <p:nvPr/>
        </p:nvSpPr>
        <p:spPr>
          <a:xfrm>
            <a:off x="6861187" y="4062361"/>
            <a:ext cx="485775" cy="369332"/>
          </a:xfrm>
          <a:prstGeom prst="rect">
            <a:avLst/>
          </a:prstGeom>
          <a:noFill/>
        </p:spPr>
        <p:txBody>
          <a:bodyPr wrap="square" rtlCol="0">
            <a:spAutoFit/>
          </a:bodyPr>
          <a:lstStyle/>
          <a:p>
            <a:r>
              <a:rPr lang="en-US"/>
              <a:t>8</a:t>
            </a:r>
          </a:p>
        </p:txBody>
      </p:sp>
      <p:sp>
        <p:nvSpPr>
          <p:cNvPr id="40" name="TextBox 39"/>
          <p:cNvSpPr txBox="1"/>
          <p:nvPr/>
        </p:nvSpPr>
        <p:spPr>
          <a:xfrm>
            <a:off x="7851788" y="4062361"/>
            <a:ext cx="485775" cy="369332"/>
          </a:xfrm>
          <a:prstGeom prst="rect">
            <a:avLst/>
          </a:prstGeom>
          <a:noFill/>
        </p:spPr>
        <p:txBody>
          <a:bodyPr wrap="square" rtlCol="0">
            <a:spAutoFit/>
          </a:bodyPr>
          <a:lstStyle/>
          <a:p>
            <a:r>
              <a:rPr lang="en-US"/>
              <a:t>6</a:t>
            </a:r>
          </a:p>
        </p:txBody>
      </p:sp>
      <p:sp>
        <p:nvSpPr>
          <p:cNvPr id="41" name="TextBox 40"/>
          <p:cNvSpPr txBox="1"/>
          <p:nvPr/>
        </p:nvSpPr>
        <p:spPr>
          <a:xfrm>
            <a:off x="8813814" y="4062361"/>
            <a:ext cx="485775" cy="369332"/>
          </a:xfrm>
          <a:prstGeom prst="rect">
            <a:avLst/>
          </a:prstGeom>
          <a:noFill/>
        </p:spPr>
        <p:txBody>
          <a:bodyPr wrap="square" rtlCol="0">
            <a:spAutoFit/>
          </a:bodyPr>
          <a:lstStyle/>
          <a:p>
            <a:r>
              <a:rPr lang="en-US" smtClean="0"/>
              <a:t>5</a:t>
            </a:r>
            <a:endParaRPr lang="en-US"/>
          </a:p>
        </p:txBody>
      </p:sp>
      <p:graphicFrame>
        <p:nvGraphicFramePr>
          <p:cNvPr id="42" name="Table 41"/>
          <p:cNvGraphicFramePr>
            <a:graphicFrameLocks noGrp="1"/>
          </p:cNvGraphicFramePr>
          <p:nvPr>
            <p:extLst>
              <p:ext uri="{D42A27DB-BD31-4B8C-83A1-F6EECF244321}">
                <p14:modId xmlns:p14="http://schemas.microsoft.com/office/powerpoint/2010/main" val="413255543"/>
              </p:ext>
            </p:extLst>
          </p:nvPr>
        </p:nvGraphicFramePr>
        <p:xfrm>
          <a:off x="2560641" y="4927535"/>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43" name="TextBox 42"/>
          <p:cNvSpPr txBox="1"/>
          <p:nvPr/>
        </p:nvSpPr>
        <p:spPr>
          <a:xfrm>
            <a:off x="2994033" y="4912718"/>
            <a:ext cx="485775" cy="369332"/>
          </a:xfrm>
          <a:prstGeom prst="rect">
            <a:avLst/>
          </a:prstGeom>
          <a:noFill/>
        </p:spPr>
        <p:txBody>
          <a:bodyPr wrap="square" rtlCol="0">
            <a:spAutoFit/>
          </a:bodyPr>
          <a:lstStyle/>
          <a:p>
            <a:r>
              <a:rPr lang="en-US"/>
              <a:t>1</a:t>
            </a:r>
          </a:p>
        </p:txBody>
      </p:sp>
      <p:sp>
        <p:nvSpPr>
          <p:cNvPr id="44" name="TextBox 43"/>
          <p:cNvSpPr txBox="1"/>
          <p:nvPr/>
        </p:nvSpPr>
        <p:spPr>
          <a:xfrm>
            <a:off x="4927608" y="4912718"/>
            <a:ext cx="485775" cy="369332"/>
          </a:xfrm>
          <a:prstGeom prst="rect">
            <a:avLst/>
          </a:prstGeom>
          <a:noFill/>
        </p:spPr>
        <p:txBody>
          <a:bodyPr wrap="square" rtlCol="0">
            <a:spAutoFit/>
          </a:bodyPr>
          <a:lstStyle/>
          <a:p>
            <a:r>
              <a:rPr lang="en-US"/>
              <a:t>3</a:t>
            </a:r>
          </a:p>
        </p:txBody>
      </p:sp>
      <p:sp>
        <p:nvSpPr>
          <p:cNvPr id="45" name="TextBox 44"/>
          <p:cNvSpPr txBox="1"/>
          <p:nvPr/>
        </p:nvSpPr>
        <p:spPr>
          <a:xfrm>
            <a:off x="3975108" y="4912718"/>
            <a:ext cx="485775" cy="369332"/>
          </a:xfrm>
          <a:prstGeom prst="rect">
            <a:avLst/>
          </a:prstGeom>
          <a:noFill/>
        </p:spPr>
        <p:txBody>
          <a:bodyPr wrap="square" rtlCol="0">
            <a:spAutoFit/>
          </a:bodyPr>
          <a:lstStyle/>
          <a:p>
            <a:r>
              <a:rPr lang="en-US"/>
              <a:t>1</a:t>
            </a:r>
          </a:p>
        </p:txBody>
      </p:sp>
      <p:sp>
        <p:nvSpPr>
          <p:cNvPr id="46" name="TextBox 45"/>
          <p:cNvSpPr txBox="1"/>
          <p:nvPr/>
        </p:nvSpPr>
        <p:spPr>
          <a:xfrm>
            <a:off x="5913446" y="4912718"/>
            <a:ext cx="485775" cy="369332"/>
          </a:xfrm>
          <a:prstGeom prst="rect">
            <a:avLst/>
          </a:prstGeom>
          <a:noFill/>
        </p:spPr>
        <p:txBody>
          <a:bodyPr wrap="square" rtlCol="0">
            <a:spAutoFit/>
          </a:bodyPr>
          <a:lstStyle/>
          <a:p>
            <a:r>
              <a:rPr lang="en-US"/>
              <a:t>4</a:t>
            </a:r>
          </a:p>
        </p:txBody>
      </p:sp>
      <p:sp>
        <p:nvSpPr>
          <p:cNvPr id="47" name="TextBox 46"/>
          <p:cNvSpPr txBox="1"/>
          <p:nvPr/>
        </p:nvSpPr>
        <p:spPr>
          <a:xfrm>
            <a:off x="6899284" y="4912718"/>
            <a:ext cx="485775" cy="369332"/>
          </a:xfrm>
          <a:prstGeom prst="rect">
            <a:avLst/>
          </a:prstGeom>
          <a:noFill/>
        </p:spPr>
        <p:txBody>
          <a:bodyPr wrap="square" rtlCol="0">
            <a:spAutoFit/>
          </a:bodyPr>
          <a:lstStyle/>
          <a:p>
            <a:r>
              <a:rPr lang="en-US" smtClean="0"/>
              <a:t>5</a:t>
            </a:r>
            <a:endParaRPr lang="en-US"/>
          </a:p>
        </p:txBody>
      </p:sp>
      <p:sp>
        <p:nvSpPr>
          <p:cNvPr id="48" name="TextBox 47"/>
          <p:cNvSpPr txBox="1"/>
          <p:nvPr/>
        </p:nvSpPr>
        <p:spPr>
          <a:xfrm>
            <a:off x="7889885" y="4912718"/>
            <a:ext cx="485775" cy="369332"/>
          </a:xfrm>
          <a:prstGeom prst="rect">
            <a:avLst/>
          </a:prstGeom>
          <a:noFill/>
        </p:spPr>
        <p:txBody>
          <a:bodyPr wrap="square" rtlCol="0">
            <a:spAutoFit/>
          </a:bodyPr>
          <a:lstStyle/>
          <a:p>
            <a:r>
              <a:rPr lang="en-US"/>
              <a:t>6</a:t>
            </a:r>
          </a:p>
        </p:txBody>
      </p:sp>
      <p:sp>
        <p:nvSpPr>
          <p:cNvPr id="49" name="TextBox 48"/>
          <p:cNvSpPr txBox="1"/>
          <p:nvPr/>
        </p:nvSpPr>
        <p:spPr>
          <a:xfrm>
            <a:off x="8851911" y="4912718"/>
            <a:ext cx="485775" cy="369332"/>
          </a:xfrm>
          <a:prstGeom prst="rect">
            <a:avLst/>
          </a:prstGeom>
          <a:noFill/>
        </p:spPr>
        <p:txBody>
          <a:bodyPr wrap="square" rtlCol="0">
            <a:spAutoFit/>
          </a:bodyPr>
          <a:lstStyle/>
          <a:p>
            <a:r>
              <a:rPr lang="en-US"/>
              <a:t>8</a:t>
            </a:r>
          </a:p>
        </p:txBody>
      </p:sp>
      <p:sp>
        <p:nvSpPr>
          <p:cNvPr id="50" name="Down Arrow 49"/>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5835667" y="209363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6046005" y="210711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2998798" y="2945316"/>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4980000" y="2948471"/>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3930654"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4114009"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a:off x="7002485" y="462749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a:off x="8947167" y="462749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61" name="TextBox 60"/>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62" name="TextBox 61"/>
          <p:cNvSpPr txBox="1"/>
          <p:nvPr/>
        </p:nvSpPr>
        <p:spPr>
          <a:xfrm>
            <a:off x="520701" y="2360057"/>
            <a:ext cx="1471613" cy="369332"/>
          </a:xfrm>
          <a:prstGeom prst="rect">
            <a:avLst/>
          </a:prstGeom>
          <a:noFill/>
        </p:spPr>
        <p:txBody>
          <a:bodyPr wrap="square" rtlCol="0">
            <a:spAutoFit/>
          </a:bodyPr>
          <a:lstStyle/>
          <a:p>
            <a:r>
              <a:rPr lang="en-US" smtClean="0"/>
              <a:t>Bước 2:</a:t>
            </a:r>
            <a:endParaRPr lang="en-US"/>
          </a:p>
        </p:txBody>
      </p:sp>
      <p:sp>
        <p:nvSpPr>
          <p:cNvPr id="63" name="TextBox 62"/>
          <p:cNvSpPr txBox="1"/>
          <p:nvPr/>
        </p:nvSpPr>
        <p:spPr>
          <a:xfrm>
            <a:off x="540566" y="3240049"/>
            <a:ext cx="1471613" cy="369332"/>
          </a:xfrm>
          <a:prstGeom prst="rect">
            <a:avLst/>
          </a:prstGeom>
          <a:noFill/>
        </p:spPr>
        <p:txBody>
          <a:bodyPr wrap="square" rtlCol="0">
            <a:spAutoFit/>
          </a:bodyPr>
          <a:lstStyle/>
          <a:p>
            <a:r>
              <a:rPr lang="en-US" smtClean="0"/>
              <a:t>Bước 3:</a:t>
            </a:r>
            <a:endParaRPr lang="en-US"/>
          </a:p>
        </p:txBody>
      </p:sp>
      <p:sp>
        <p:nvSpPr>
          <p:cNvPr id="64" name="TextBox 63"/>
          <p:cNvSpPr txBox="1"/>
          <p:nvPr/>
        </p:nvSpPr>
        <p:spPr>
          <a:xfrm>
            <a:off x="544930" y="4062361"/>
            <a:ext cx="1471613" cy="369332"/>
          </a:xfrm>
          <a:prstGeom prst="rect">
            <a:avLst/>
          </a:prstGeom>
          <a:noFill/>
        </p:spPr>
        <p:txBody>
          <a:bodyPr wrap="square" rtlCol="0">
            <a:spAutoFit/>
          </a:bodyPr>
          <a:lstStyle/>
          <a:p>
            <a:r>
              <a:rPr lang="en-US" smtClean="0"/>
              <a:t>Bước 4:</a:t>
            </a:r>
            <a:endParaRPr lang="en-US"/>
          </a:p>
        </p:txBody>
      </p:sp>
      <p:sp>
        <p:nvSpPr>
          <p:cNvPr id="65" name="TextBox 64"/>
          <p:cNvSpPr txBox="1"/>
          <p:nvPr/>
        </p:nvSpPr>
        <p:spPr>
          <a:xfrm>
            <a:off x="540567" y="4941293"/>
            <a:ext cx="1471613" cy="369332"/>
          </a:xfrm>
          <a:prstGeom prst="rect">
            <a:avLst/>
          </a:prstGeom>
          <a:noFill/>
        </p:spPr>
        <p:txBody>
          <a:bodyPr wrap="square" rtlCol="0">
            <a:spAutoFit/>
          </a:bodyPr>
          <a:lstStyle/>
          <a:p>
            <a:r>
              <a:rPr lang="en-US" smtClean="0"/>
              <a:t>Bước 5:</a:t>
            </a:r>
            <a:endParaRPr lang="en-US"/>
          </a:p>
        </p:txBody>
      </p:sp>
    </p:spTree>
    <p:extLst>
      <p:ext uri="{BB962C8B-B14F-4D97-AF65-F5344CB8AC3E}">
        <p14:creationId xmlns:p14="http://schemas.microsoft.com/office/powerpoint/2010/main" val="310316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arn(inVertical)">
                                      <p:cBhvr>
                                        <p:cTn id="15" dur="500"/>
                                        <p:tgtEl>
                                          <p:spTgt spid="4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barn(inVertical)">
                                      <p:cBhvr>
                                        <p:cTn id="18" dur="500"/>
                                        <p:tgtEl>
                                          <p:spTgt spid="4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barn(inVertical)">
                                      <p:cBhvr>
                                        <p:cTn id="21" dur="500"/>
                                        <p:tgtEl>
                                          <p:spTgt spid="4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barn(inVertical)">
                                      <p:cBhvr>
                                        <p:cTn id="24" dur="500"/>
                                        <p:tgtEl>
                                          <p:spTgt spid="4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barn(inVertical)">
                                      <p:cBhvr>
                                        <p:cTn id="27" dur="500"/>
                                        <p:tgtEl>
                                          <p:spTgt spid="4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arn(inVertical)">
                                      <p:cBhvr>
                                        <p:cTn id="30" dur="500"/>
                                        <p:tgtEl>
                                          <p:spTgt spid="4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barn(inVertical)">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barn(inVertical)">
                                      <p:cBhvr>
                                        <p:cTn id="38" dur="500"/>
                                        <p:tgtEl>
                                          <p:spTgt spid="5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barn(inVertical)">
                                      <p:cBhvr>
                                        <p:cTn id="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49" grpId="0"/>
      <p:bldP spid="58" grpId="0" animBg="1"/>
      <p:bldP spid="59" grpId="0" animBg="1"/>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20699815"/>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 name="TextBox 2"/>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4" name="TextBox 3"/>
          <p:cNvSpPr txBox="1"/>
          <p:nvPr/>
        </p:nvSpPr>
        <p:spPr>
          <a:xfrm>
            <a:off x="4876800" y="800100"/>
            <a:ext cx="485775" cy="369332"/>
          </a:xfrm>
          <a:prstGeom prst="rect">
            <a:avLst/>
          </a:prstGeom>
          <a:noFill/>
        </p:spPr>
        <p:txBody>
          <a:bodyPr wrap="square" rtlCol="0">
            <a:spAutoFit/>
          </a:bodyPr>
          <a:lstStyle/>
          <a:p>
            <a:r>
              <a:rPr lang="en-US"/>
              <a:t>1</a:t>
            </a:r>
          </a:p>
        </p:txBody>
      </p:sp>
      <p:sp>
        <p:nvSpPr>
          <p:cNvPr id="5" name="TextBox 4"/>
          <p:cNvSpPr txBox="1"/>
          <p:nvPr/>
        </p:nvSpPr>
        <p:spPr>
          <a:xfrm>
            <a:off x="3924300" y="800100"/>
            <a:ext cx="485775" cy="369332"/>
          </a:xfrm>
          <a:prstGeom prst="rect">
            <a:avLst/>
          </a:prstGeom>
          <a:noFill/>
        </p:spPr>
        <p:txBody>
          <a:bodyPr wrap="square" rtlCol="0">
            <a:spAutoFit/>
          </a:bodyPr>
          <a:lstStyle/>
          <a:p>
            <a:r>
              <a:rPr lang="en-US"/>
              <a:t>1</a:t>
            </a:r>
          </a:p>
        </p:txBody>
      </p:sp>
      <p:sp>
        <p:nvSpPr>
          <p:cNvPr id="6" name="TextBox 5"/>
          <p:cNvSpPr txBox="1"/>
          <p:nvPr/>
        </p:nvSpPr>
        <p:spPr>
          <a:xfrm>
            <a:off x="5862638" y="800100"/>
            <a:ext cx="485775" cy="369332"/>
          </a:xfrm>
          <a:prstGeom prst="rect">
            <a:avLst/>
          </a:prstGeom>
          <a:noFill/>
        </p:spPr>
        <p:txBody>
          <a:bodyPr wrap="square" rtlCol="0">
            <a:spAutoFit/>
          </a:bodyPr>
          <a:lstStyle/>
          <a:p>
            <a:r>
              <a:rPr lang="en-US"/>
              <a:t>4</a:t>
            </a:r>
          </a:p>
        </p:txBody>
      </p:sp>
      <p:sp>
        <p:nvSpPr>
          <p:cNvPr id="7" name="TextBox 6"/>
          <p:cNvSpPr txBox="1"/>
          <p:nvPr/>
        </p:nvSpPr>
        <p:spPr>
          <a:xfrm>
            <a:off x="6848476" y="800100"/>
            <a:ext cx="485775" cy="369332"/>
          </a:xfrm>
          <a:prstGeom prst="rect">
            <a:avLst/>
          </a:prstGeom>
          <a:noFill/>
        </p:spPr>
        <p:txBody>
          <a:bodyPr wrap="square" rtlCol="0">
            <a:spAutoFit/>
          </a:bodyPr>
          <a:lstStyle/>
          <a:p>
            <a:r>
              <a:rPr lang="en-US"/>
              <a:t>8</a:t>
            </a:r>
          </a:p>
        </p:txBody>
      </p:sp>
      <p:sp>
        <p:nvSpPr>
          <p:cNvPr id="8" name="TextBox 7"/>
          <p:cNvSpPr txBox="1"/>
          <p:nvPr/>
        </p:nvSpPr>
        <p:spPr>
          <a:xfrm>
            <a:off x="7839077" y="800100"/>
            <a:ext cx="485775" cy="369332"/>
          </a:xfrm>
          <a:prstGeom prst="rect">
            <a:avLst/>
          </a:prstGeom>
          <a:noFill/>
        </p:spPr>
        <p:txBody>
          <a:bodyPr wrap="square" rtlCol="0">
            <a:spAutoFit/>
          </a:bodyPr>
          <a:lstStyle/>
          <a:p>
            <a:r>
              <a:rPr lang="en-US"/>
              <a:t>6</a:t>
            </a:r>
          </a:p>
        </p:txBody>
      </p:sp>
      <p:sp>
        <p:nvSpPr>
          <p:cNvPr id="9" name="TextBox 8"/>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0" name="Table 9"/>
          <p:cNvGraphicFramePr>
            <a:graphicFrameLocks noGrp="1"/>
          </p:cNvGraphicFramePr>
          <p:nvPr>
            <p:extLst>
              <p:ext uri="{D42A27DB-BD31-4B8C-83A1-F6EECF244321}">
                <p14:modId xmlns:p14="http://schemas.microsoft.com/office/powerpoint/2010/main" val="551240586"/>
              </p:ext>
            </p:extLst>
          </p:nvPr>
        </p:nvGraphicFramePr>
        <p:xfrm>
          <a:off x="2589217" y="159596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1" name="TextBox 10"/>
          <p:cNvSpPr txBox="1"/>
          <p:nvPr/>
        </p:nvSpPr>
        <p:spPr>
          <a:xfrm>
            <a:off x="2917831" y="1581150"/>
            <a:ext cx="485775" cy="369332"/>
          </a:xfrm>
          <a:prstGeom prst="rect">
            <a:avLst/>
          </a:prstGeom>
          <a:noFill/>
        </p:spPr>
        <p:txBody>
          <a:bodyPr wrap="square" rtlCol="0">
            <a:spAutoFit/>
          </a:bodyPr>
          <a:lstStyle/>
          <a:p>
            <a:r>
              <a:rPr lang="en-US"/>
              <a:t>3</a:t>
            </a:r>
          </a:p>
        </p:txBody>
      </p:sp>
      <p:sp>
        <p:nvSpPr>
          <p:cNvPr id="12" name="TextBox 11"/>
          <p:cNvSpPr txBox="1"/>
          <p:nvPr/>
        </p:nvSpPr>
        <p:spPr>
          <a:xfrm>
            <a:off x="4851406" y="1581150"/>
            <a:ext cx="485775" cy="369332"/>
          </a:xfrm>
          <a:prstGeom prst="rect">
            <a:avLst/>
          </a:prstGeom>
          <a:noFill/>
        </p:spPr>
        <p:txBody>
          <a:bodyPr wrap="square" rtlCol="0">
            <a:spAutoFit/>
          </a:bodyPr>
          <a:lstStyle/>
          <a:p>
            <a:r>
              <a:rPr lang="en-US"/>
              <a:t>1</a:t>
            </a:r>
          </a:p>
        </p:txBody>
      </p:sp>
      <p:sp>
        <p:nvSpPr>
          <p:cNvPr id="13" name="TextBox 12"/>
          <p:cNvSpPr txBox="1"/>
          <p:nvPr/>
        </p:nvSpPr>
        <p:spPr>
          <a:xfrm>
            <a:off x="3898906" y="1581150"/>
            <a:ext cx="485775" cy="369332"/>
          </a:xfrm>
          <a:prstGeom prst="rect">
            <a:avLst/>
          </a:prstGeom>
          <a:noFill/>
        </p:spPr>
        <p:txBody>
          <a:bodyPr wrap="square" rtlCol="0">
            <a:spAutoFit/>
          </a:bodyPr>
          <a:lstStyle/>
          <a:p>
            <a:r>
              <a:rPr lang="en-US"/>
              <a:t>1</a:t>
            </a:r>
          </a:p>
        </p:txBody>
      </p:sp>
      <p:sp>
        <p:nvSpPr>
          <p:cNvPr id="14" name="TextBox 13"/>
          <p:cNvSpPr txBox="1"/>
          <p:nvPr/>
        </p:nvSpPr>
        <p:spPr>
          <a:xfrm>
            <a:off x="5837244" y="1581150"/>
            <a:ext cx="485775" cy="369332"/>
          </a:xfrm>
          <a:prstGeom prst="rect">
            <a:avLst/>
          </a:prstGeom>
          <a:noFill/>
        </p:spPr>
        <p:txBody>
          <a:bodyPr wrap="square" rtlCol="0">
            <a:spAutoFit/>
          </a:bodyPr>
          <a:lstStyle/>
          <a:p>
            <a:r>
              <a:rPr lang="en-US"/>
              <a:t>4</a:t>
            </a:r>
          </a:p>
        </p:txBody>
      </p:sp>
      <p:sp>
        <p:nvSpPr>
          <p:cNvPr id="15" name="TextBox 14"/>
          <p:cNvSpPr txBox="1"/>
          <p:nvPr/>
        </p:nvSpPr>
        <p:spPr>
          <a:xfrm>
            <a:off x="6823082" y="1581150"/>
            <a:ext cx="485775" cy="369332"/>
          </a:xfrm>
          <a:prstGeom prst="rect">
            <a:avLst/>
          </a:prstGeom>
          <a:noFill/>
        </p:spPr>
        <p:txBody>
          <a:bodyPr wrap="square" rtlCol="0">
            <a:spAutoFit/>
          </a:bodyPr>
          <a:lstStyle/>
          <a:p>
            <a:r>
              <a:rPr lang="en-US"/>
              <a:t>8</a:t>
            </a:r>
          </a:p>
        </p:txBody>
      </p:sp>
      <p:sp>
        <p:nvSpPr>
          <p:cNvPr id="16" name="TextBox 15"/>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
        <p:nvSpPr>
          <p:cNvPr id="17" name="TextBox 16"/>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2053138621"/>
              </p:ext>
            </p:extLst>
          </p:nvPr>
        </p:nvGraphicFramePr>
        <p:xfrm>
          <a:off x="2589217" y="2390233"/>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9" name="TextBox 18"/>
          <p:cNvSpPr txBox="1"/>
          <p:nvPr/>
        </p:nvSpPr>
        <p:spPr>
          <a:xfrm>
            <a:off x="2917831" y="2375416"/>
            <a:ext cx="485775" cy="369332"/>
          </a:xfrm>
          <a:prstGeom prst="rect">
            <a:avLst/>
          </a:prstGeom>
          <a:noFill/>
        </p:spPr>
        <p:txBody>
          <a:bodyPr wrap="square" rtlCol="0">
            <a:spAutoFit/>
          </a:bodyPr>
          <a:lstStyle/>
          <a:p>
            <a:r>
              <a:rPr lang="en-US"/>
              <a:t>3</a:t>
            </a:r>
          </a:p>
        </p:txBody>
      </p:sp>
      <p:sp>
        <p:nvSpPr>
          <p:cNvPr id="20" name="TextBox 19"/>
          <p:cNvSpPr txBox="1"/>
          <p:nvPr/>
        </p:nvSpPr>
        <p:spPr>
          <a:xfrm>
            <a:off x="4851406" y="2375416"/>
            <a:ext cx="485775" cy="369332"/>
          </a:xfrm>
          <a:prstGeom prst="rect">
            <a:avLst/>
          </a:prstGeom>
          <a:noFill/>
        </p:spPr>
        <p:txBody>
          <a:bodyPr wrap="square" rtlCol="0">
            <a:spAutoFit/>
          </a:bodyPr>
          <a:lstStyle/>
          <a:p>
            <a:r>
              <a:rPr lang="en-US"/>
              <a:t>1</a:t>
            </a:r>
          </a:p>
        </p:txBody>
      </p:sp>
      <p:sp>
        <p:nvSpPr>
          <p:cNvPr id="21" name="TextBox 20"/>
          <p:cNvSpPr txBox="1"/>
          <p:nvPr/>
        </p:nvSpPr>
        <p:spPr>
          <a:xfrm>
            <a:off x="3898906" y="2375416"/>
            <a:ext cx="485775" cy="369332"/>
          </a:xfrm>
          <a:prstGeom prst="rect">
            <a:avLst/>
          </a:prstGeom>
          <a:noFill/>
        </p:spPr>
        <p:txBody>
          <a:bodyPr wrap="square" rtlCol="0">
            <a:spAutoFit/>
          </a:bodyPr>
          <a:lstStyle/>
          <a:p>
            <a:r>
              <a:rPr lang="en-US"/>
              <a:t>1</a:t>
            </a:r>
          </a:p>
        </p:txBody>
      </p:sp>
      <p:sp>
        <p:nvSpPr>
          <p:cNvPr id="22" name="TextBox 21"/>
          <p:cNvSpPr txBox="1"/>
          <p:nvPr/>
        </p:nvSpPr>
        <p:spPr>
          <a:xfrm>
            <a:off x="5837244" y="2375416"/>
            <a:ext cx="485775" cy="369332"/>
          </a:xfrm>
          <a:prstGeom prst="rect">
            <a:avLst/>
          </a:prstGeom>
          <a:noFill/>
        </p:spPr>
        <p:txBody>
          <a:bodyPr wrap="square" rtlCol="0">
            <a:spAutoFit/>
          </a:bodyPr>
          <a:lstStyle/>
          <a:p>
            <a:r>
              <a:rPr lang="en-US"/>
              <a:t>4</a:t>
            </a:r>
          </a:p>
        </p:txBody>
      </p:sp>
      <p:sp>
        <p:nvSpPr>
          <p:cNvPr id="23" name="TextBox 22"/>
          <p:cNvSpPr txBox="1"/>
          <p:nvPr/>
        </p:nvSpPr>
        <p:spPr>
          <a:xfrm>
            <a:off x="6823082" y="2375416"/>
            <a:ext cx="485775" cy="369332"/>
          </a:xfrm>
          <a:prstGeom prst="rect">
            <a:avLst/>
          </a:prstGeom>
          <a:noFill/>
        </p:spPr>
        <p:txBody>
          <a:bodyPr wrap="square" rtlCol="0">
            <a:spAutoFit/>
          </a:bodyPr>
          <a:lstStyle/>
          <a:p>
            <a:r>
              <a:rPr lang="en-US"/>
              <a:t>8</a:t>
            </a:r>
          </a:p>
        </p:txBody>
      </p:sp>
      <p:sp>
        <p:nvSpPr>
          <p:cNvPr id="24" name="TextBox 23"/>
          <p:cNvSpPr txBox="1"/>
          <p:nvPr/>
        </p:nvSpPr>
        <p:spPr>
          <a:xfrm>
            <a:off x="7813683" y="2375416"/>
            <a:ext cx="485775" cy="369332"/>
          </a:xfrm>
          <a:prstGeom prst="rect">
            <a:avLst/>
          </a:prstGeom>
          <a:noFill/>
        </p:spPr>
        <p:txBody>
          <a:bodyPr wrap="square" rtlCol="0">
            <a:spAutoFit/>
          </a:bodyPr>
          <a:lstStyle/>
          <a:p>
            <a:r>
              <a:rPr lang="en-US"/>
              <a:t>6</a:t>
            </a:r>
          </a:p>
        </p:txBody>
      </p:sp>
      <p:sp>
        <p:nvSpPr>
          <p:cNvPr id="25" name="TextBox 24"/>
          <p:cNvSpPr txBox="1"/>
          <p:nvPr/>
        </p:nvSpPr>
        <p:spPr>
          <a:xfrm>
            <a:off x="8775709" y="2375416"/>
            <a:ext cx="485775" cy="369332"/>
          </a:xfrm>
          <a:prstGeom prst="rect">
            <a:avLst/>
          </a:prstGeom>
          <a:noFill/>
        </p:spPr>
        <p:txBody>
          <a:bodyPr wrap="square" rtlCol="0">
            <a:spAutoFit/>
          </a:bodyPr>
          <a:lstStyle/>
          <a:p>
            <a:r>
              <a:rPr lang="en-US" smtClean="0"/>
              <a:t>5</a:t>
            </a: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889463096"/>
              </p:ext>
            </p:extLst>
          </p:nvPr>
        </p:nvGraphicFramePr>
        <p:xfrm>
          <a:off x="2589217" y="3240049"/>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27" name="TextBox 26"/>
          <p:cNvSpPr txBox="1"/>
          <p:nvPr/>
        </p:nvSpPr>
        <p:spPr>
          <a:xfrm>
            <a:off x="2952757" y="3240049"/>
            <a:ext cx="485775" cy="369332"/>
          </a:xfrm>
          <a:prstGeom prst="rect">
            <a:avLst/>
          </a:prstGeom>
          <a:noFill/>
        </p:spPr>
        <p:txBody>
          <a:bodyPr wrap="square" rtlCol="0">
            <a:spAutoFit/>
          </a:bodyPr>
          <a:lstStyle/>
          <a:p>
            <a:r>
              <a:rPr lang="en-US"/>
              <a:t>1</a:t>
            </a:r>
          </a:p>
        </p:txBody>
      </p:sp>
      <p:sp>
        <p:nvSpPr>
          <p:cNvPr id="28" name="TextBox 27"/>
          <p:cNvSpPr txBox="1"/>
          <p:nvPr/>
        </p:nvSpPr>
        <p:spPr>
          <a:xfrm>
            <a:off x="4886332" y="3240049"/>
            <a:ext cx="485775" cy="369332"/>
          </a:xfrm>
          <a:prstGeom prst="rect">
            <a:avLst/>
          </a:prstGeom>
          <a:noFill/>
        </p:spPr>
        <p:txBody>
          <a:bodyPr wrap="square" rtlCol="0">
            <a:spAutoFit/>
          </a:bodyPr>
          <a:lstStyle/>
          <a:p>
            <a:r>
              <a:rPr lang="en-US"/>
              <a:t>3</a:t>
            </a:r>
          </a:p>
        </p:txBody>
      </p:sp>
      <p:sp>
        <p:nvSpPr>
          <p:cNvPr id="29" name="TextBox 28"/>
          <p:cNvSpPr txBox="1"/>
          <p:nvPr/>
        </p:nvSpPr>
        <p:spPr>
          <a:xfrm>
            <a:off x="3933832" y="3240049"/>
            <a:ext cx="485775" cy="369332"/>
          </a:xfrm>
          <a:prstGeom prst="rect">
            <a:avLst/>
          </a:prstGeom>
          <a:noFill/>
        </p:spPr>
        <p:txBody>
          <a:bodyPr wrap="square" rtlCol="0">
            <a:spAutoFit/>
          </a:bodyPr>
          <a:lstStyle/>
          <a:p>
            <a:r>
              <a:rPr lang="en-US"/>
              <a:t>1</a:t>
            </a:r>
          </a:p>
        </p:txBody>
      </p:sp>
      <p:sp>
        <p:nvSpPr>
          <p:cNvPr id="30" name="TextBox 29"/>
          <p:cNvSpPr txBox="1"/>
          <p:nvPr/>
        </p:nvSpPr>
        <p:spPr>
          <a:xfrm>
            <a:off x="5872170" y="3240049"/>
            <a:ext cx="485775" cy="369332"/>
          </a:xfrm>
          <a:prstGeom prst="rect">
            <a:avLst/>
          </a:prstGeom>
          <a:noFill/>
        </p:spPr>
        <p:txBody>
          <a:bodyPr wrap="square" rtlCol="0">
            <a:spAutoFit/>
          </a:bodyPr>
          <a:lstStyle/>
          <a:p>
            <a:r>
              <a:rPr lang="en-US"/>
              <a:t>4</a:t>
            </a:r>
          </a:p>
        </p:txBody>
      </p:sp>
      <p:sp>
        <p:nvSpPr>
          <p:cNvPr id="31" name="TextBox 30"/>
          <p:cNvSpPr txBox="1"/>
          <p:nvPr/>
        </p:nvSpPr>
        <p:spPr>
          <a:xfrm>
            <a:off x="6858008" y="3240049"/>
            <a:ext cx="485775" cy="369332"/>
          </a:xfrm>
          <a:prstGeom prst="rect">
            <a:avLst/>
          </a:prstGeom>
          <a:noFill/>
        </p:spPr>
        <p:txBody>
          <a:bodyPr wrap="square" rtlCol="0">
            <a:spAutoFit/>
          </a:bodyPr>
          <a:lstStyle/>
          <a:p>
            <a:r>
              <a:rPr lang="en-US"/>
              <a:t>8</a:t>
            </a:r>
          </a:p>
        </p:txBody>
      </p:sp>
      <p:sp>
        <p:nvSpPr>
          <p:cNvPr id="32" name="TextBox 31"/>
          <p:cNvSpPr txBox="1"/>
          <p:nvPr/>
        </p:nvSpPr>
        <p:spPr>
          <a:xfrm>
            <a:off x="7848609" y="3240049"/>
            <a:ext cx="485775" cy="369332"/>
          </a:xfrm>
          <a:prstGeom prst="rect">
            <a:avLst/>
          </a:prstGeom>
          <a:noFill/>
        </p:spPr>
        <p:txBody>
          <a:bodyPr wrap="square" rtlCol="0">
            <a:spAutoFit/>
          </a:bodyPr>
          <a:lstStyle/>
          <a:p>
            <a:r>
              <a:rPr lang="en-US"/>
              <a:t>6</a:t>
            </a:r>
          </a:p>
        </p:txBody>
      </p:sp>
      <p:sp>
        <p:nvSpPr>
          <p:cNvPr id="33" name="TextBox 32"/>
          <p:cNvSpPr txBox="1"/>
          <p:nvPr/>
        </p:nvSpPr>
        <p:spPr>
          <a:xfrm>
            <a:off x="8810635" y="3240049"/>
            <a:ext cx="485775" cy="369332"/>
          </a:xfrm>
          <a:prstGeom prst="rect">
            <a:avLst/>
          </a:prstGeom>
          <a:noFill/>
        </p:spPr>
        <p:txBody>
          <a:bodyPr wrap="square" rtlCol="0">
            <a:spAutoFit/>
          </a:bodyPr>
          <a:lstStyle/>
          <a:p>
            <a:r>
              <a:rPr lang="en-US" smtClean="0"/>
              <a:t>5</a:t>
            </a:r>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72430305"/>
              </p:ext>
            </p:extLst>
          </p:nvPr>
        </p:nvGraphicFramePr>
        <p:xfrm>
          <a:off x="2557470" y="4077178"/>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35" name="TextBox 34"/>
          <p:cNvSpPr txBox="1"/>
          <p:nvPr/>
        </p:nvSpPr>
        <p:spPr>
          <a:xfrm>
            <a:off x="2955936" y="4062361"/>
            <a:ext cx="485775" cy="369332"/>
          </a:xfrm>
          <a:prstGeom prst="rect">
            <a:avLst/>
          </a:prstGeom>
          <a:noFill/>
        </p:spPr>
        <p:txBody>
          <a:bodyPr wrap="square" rtlCol="0">
            <a:spAutoFit/>
          </a:bodyPr>
          <a:lstStyle/>
          <a:p>
            <a:r>
              <a:rPr lang="en-US"/>
              <a:t>1</a:t>
            </a:r>
          </a:p>
        </p:txBody>
      </p:sp>
      <p:sp>
        <p:nvSpPr>
          <p:cNvPr id="36" name="TextBox 35"/>
          <p:cNvSpPr txBox="1"/>
          <p:nvPr/>
        </p:nvSpPr>
        <p:spPr>
          <a:xfrm>
            <a:off x="4889511" y="4062361"/>
            <a:ext cx="485775" cy="369332"/>
          </a:xfrm>
          <a:prstGeom prst="rect">
            <a:avLst/>
          </a:prstGeom>
          <a:noFill/>
        </p:spPr>
        <p:txBody>
          <a:bodyPr wrap="square" rtlCol="0">
            <a:spAutoFit/>
          </a:bodyPr>
          <a:lstStyle/>
          <a:p>
            <a:r>
              <a:rPr lang="en-US"/>
              <a:t>3</a:t>
            </a:r>
          </a:p>
        </p:txBody>
      </p:sp>
      <p:sp>
        <p:nvSpPr>
          <p:cNvPr id="37" name="TextBox 36"/>
          <p:cNvSpPr txBox="1"/>
          <p:nvPr/>
        </p:nvSpPr>
        <p:spPr>
          <a:xfrm>
            <a:off x="3937011" y="4062361"/>
            <a:ext cx="485775" cy="369332"/>
          </a:xfrm>
          <a:prstGeom prst="rect">
            <a:avLst/>
          </a:prstGeom>
          <a:noFill/>
        </p:spPr>
        <p:txBody>
          <a:bodyPr wrap="square" rtlCol="0">
            <a:spAutoFit/>
          </a:bodyPr>
          <a:lstStyle/>
          <a:p>
            <a:r>
              <a:rPr lang="en-US"/>
              <a:t>1</a:t>
            </a:r>
          </a:p>
        </p:txBody>
      </p:sp>
      <p:sp>
        <p:nvSpPr>
          <p:cNvPr id="38" name="TextBox 37"/>
          <p:cNvSpPr txBox="1"/>
          <p:nvPr/>
        </p:nvSpPr>
        <p:spPr>
          <a:xfrm>
            <a:off x="5875349" y="4062361"/>
            <a:ext cx="485775" cy="369332"/>
          </a:xfrm>
          <a:prstGeom prst="rect">
            <a:avLst/>
          </a:prstGeom>
          <a:noFill/>
        </p:spPr>
        <p:txBody>
          <a:bodyPr wrap="square" rtlCol="0">
            <a:spAutoFit/>
          </a:bodyPr>
          <a:lstStyle/>
          <a:p>
            <a:r>
              <a:rPr lang="en-US"/>
              <a:t>4</a:t>
            </a:r>
          </a:p>
        </p:txBody>
      </p:sp>
      <p:sp>
        <p:nvSpPr>
          <p:cNvPr id="39" name="TextBox 38"/>
          <p:cNvSpPr txBox="1"/>
          <p:nvPr/>
        </p:nvSpPr>
        <p:spPr>
          <a:xfrm>
            <a:off x="6861187" y="4062361"/>
            <a:ext cx="485775" cy="369332"/>
          </a:xfrm>
          <a:prstGeom prst="rect">
            <a:avLst/>
          </a:prstGeom>
          <a:noFill/>
        </p:spPr>
        <p:txBody>
          <a:bodyPr wrap="square" rtlCol="0">
            <a:spAutoFit/>
          </a:bodyPr>
          <a:lstStyle/>
          <a:p>
            <a:r>
              <a:rPr lang="en-US"/>
              <a:t>8</a:t>
            </a:r>
          </a:p>
        </p:txBody>
      </p:sp>
      <p:sp>
        <p:nvSpPr>
          <p:cNvPr id="40" name="TextBox 39"/>
          <p:cNvSpPr txBox="1"/>
          <p:nvPr/>
        </p:nvSpPr>
        <p:spPr>
          <a:xfrm>
            <a:off x="7851788" y="4062361"/>
            <a:ext cx="485775" cy="369332"/>
          </a:xfrm>
          <a:prstGeom prst="rect">
            <a:avLst/>
          </a:prstGeom>
          <a:noFill/>
        </p:spPr>
        <p:txBody>
          <a:bodyPr wrap="square" rtlCol="0">
            <a:spAutoFit/>
          </a:bodyPr>
          <a:lstStyle/>
          <a:p>
            <a:r>
              <a:rPr lang="en-US"/>
              <a:t>6</a:t>
            </a:r>
          </a:p>
        </p:txBody>
      </p:sp>
      <p:sp>
        <p:nvSpPr>
          <p:cNvPr id="41" name="TextBox 40"/>
          <p:cNvSpPr txBox="1"/>
          <p:nvPr/>
        </p:nvSpPr>
        <p:spPr>
          <a:xfrm>
            <a:off x="8813814" y="4062361"/>
            <a:ext cx="485775" cy="369332"/>
          </a:xfrm>
          <a:prstGeom prst="rect">
            <a:avLst/>
          </a:prstGeom>
          <a:noFill/>
        </p:spPr>
        <p:txBody>
          <a:bodyPr wrap="square" rtlCol="0">
            <a:spAutoFit/>
          </a:bodyPr>
          <a:lstStyle/>
          <a:p>
            <a:r>
              <a:rPr lang="en-US" smtClean="0"/>
              <a:t>5</a:t>
            </a:r>
            <a:endParaRPr lang="en-US"/>
          </a:p>
        </p:txBody>
      </p:sp>
      <p:graphicFrame>
        <p:nvGraphicFramePr>
          <p:cNvPr id="42" name="Table 41"/>
          <p:cNvGraphicFramePr>
            <a:graphicFrameLocks noGrp="1"/>
          </p:cNvGraphicFramePr>
          <p:nvPr>
            <p:extLst>
              <p:ext uri="{D42A27DB-BD31-4B8C-83A1-F6EECF244321}">
                <p14:modId xmlns:p14="http://schemas.microsoft.com/office/powerpoint/2010/main" val="2942413780"/>
              </p:ext>
            </p:extLst>
          </p:nvPr>
        </p:nvGraphicFramePr>
        <p:xfrm>
          <a:off x="2560641" y="4927535"/>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43" name="TextBox 42"/>
          <p:cNvSpPr txBox="1"/>
          <p:nvPr/>
        </p:nvSpPr>
        <p:spPr>
          <a:xfrm>
            <a:off x="2994033" y="4912718"/>
            <a:ext cx="485775" cy="369332"/>
          </a:xfrm>
          <a:prstGeom prst="rect">
            <a:avLst/>
          </a:prstGeom>
          <a:noFill/>
        </p:spPr>
        <p:txBody>
          <a:bodyPr wrap="square" rtlCol="0">
            <a:spAutoFit/>
          </a:bodyPr>
          <a:lstStyle/>
          <a:p>
            <a:r>
              <a:rPr lang="en-US"/>
              <a:t>1</a:t>
            </a:r>
          </a:p>
        </p:txBody>
      </p:sp>
      <p:sp>
        <p:nvSpPr>
          <p:cNvPr id="44" name="TextBox 43"/>
          <p:cNvSpPr txBox="1"/>
          <p:nvPr/>
        </p:nvSpPr>
        <p:spPr>
          <a:xfrm>
            <a:off x="4927608" y="4912718"/>
            <a:ext cx="485775" cy="369332"/>
          </a:xfrm>
          <a:prstGeom prst="rect">
            <a:avLst/>
          </a:prstGeom>
          <a:noFill/>
        </p:spPr>
        <p:txBody>
          <a:bodyPr wrap="square" rtlCol="0">
            <a:spAutoFit/>
          </a:bodyPr>
          <a:lstStyle/>
          <a:p>
            <a:r>
              <a:rPr lang="en-US"/>
              <a:t>3</a:t>
            </a:r>
          </a:p>
        </p:txBody>
      </p:sp>
      <p:sp>
        <p:nvSpPr>
          <p:cNvPr id="45" name="TextBox 44"/>
          <p:cNvSpPr txBox="1"/>
          <p:nvPr/>
        </p:nvSpPr>
        <p:spPr>
          <a:xfrm>
            <a:off x="3975108" y="4912718"/>
            <a:ext cx="485775" cy="369332"/>
          </a:xfrm>
          <a:prstGeom prst="rect">
            <a:avLst/>
          </a:prstGeom>
          <a:noFill/>
        </p:spPr>
        <p:txBody>
          <a:bodyPr wrap="square" rtlCol="0">
            <a:spAutoFit/>
          </a:bodyPr>
          <a:lstStyle/>
          <a:p>
            <a:r>
              <a:rPr lang="en-US"/>
              <a:t>1</a:t>
            </a:r>
          </a:p>
        </p:txBody>
      </p:sp>
      <p:sp>
        <p:nvSpPr>
          <p:cNvPr id="46" name="TextBox 45"/>
          <p:cNvSpPr txBox="1"/>
          <p:nvPr/>
        </p:nvSpPr>
        <p:spPr>
          <a:xfrm>
            <a:off x="5913446" y="4912718"/>
            <a:ext cx="485775" cy="369332"/>
          </a:xfrm>
          <a:prstGeom prst="rect">
            <a:avLst/>
          </a:prstGeom>
          <a:noFill/>
        </p:spPr>
        <p:txBody>
          <a:bodyPr wrap="square" rtlCol="0">
            <a:spAutoFit/>
          </a:bodyPr>
          <a:lstStyle/>
          <a:p>
            <a:r>
              <a:rPr lang="en-US"/>
              <a:t>4</a:t>
            </a:r>
          </a:p>
        </p:txBody>
      </p:sp>
      <p:sp>
        <p:nvSpPr>
          <p:cNvPr id="47" name="TextBox 46"/>
          <p:cNvSpPr txBox="1"/>
          <p:nvPr/>
        </p:nvSpPr>
        <p:spPr>
          <a:xfrm>
            <a:off x="6899284" y="4912718"/>
            <a:ext cx="485775" cy="369332"/>
          </a:xfrm>
          <a:prstGeom prst="rect">
            <a:avLst/>
          </a:prstGeom>
          <a:noFill/>
        </p:spPr>
        <p:txBody>
          <a:bodyPr wrap="square" rtlCol="0">
            <a:spAutoFit/>
          </a:bodyPr>
          <a:lstStyle/>
          <a:p>
            <a:r>
              <a:rPr lang="en-US" smtClean="0"/>
              <a:t>5</a:t>
            </a:r>
            <a:endParaRPr lang="en-US"/>
          </a:p>
        </p:txBody>
      </p:sp>
      <p:sp>
        <p:nvSpPr>
          <p:cNvPr id="48" name="TextBox 47"/>
          <p:cNvSpPr txBox="1"/>
          <p:nvPr/>
        </p:nvSpPr>
        <p:spPr>
          <a:xfrm>
            <a:off x="7889885" y="4912718"/>
            <a:ext cx="485775" cy="369332"/>
          </a:xfrm>
          <a:prstGeom prst="rect">
            <a:avLst/>
          </a:prstGeom>
          <a:noFill/>
        </p:spPr>
        <p:txBody>
          <a:bodyPr wrap="square" rtlCol="0">
            <a:spAutoFit/>
          </a:bodyPr>
          <a:lstStyle/>
          <a:p>
            <a:r>
              <a:rPr lang="en-US"/>
              <a:t>6</a:t>
            </a:r>
          </a:p>
        </p:txBody>
      </p:sp>
      <p:sp>
        <p:nvSpPr>
          <p:cNvPr id="49" name="TextBox 48"/>
          <p:cNvSpPr txBox="1"/>
          <p:nvPr/>
        </p:nvSpPr>
        <p:spPr>
          <a:xfrm>
            <a:off x="8851911" y="4912718"/>
            <a:ext cx="485775" cy="369332"/>
          </a:xfrm>
          <a:prstGeom prst="rect">
            <a:avLst/>
          </a:prstGeom>
          <a:noFill/>
        </p:spPr>
        <p:txBody>
          <a:bodyPr wrap="square" rtlCol="0">
            <a:spAutoFit/>
          </a:bodyPr>
          <a:lstStyle/>
          <a:p>
            <a:r>
              <a:rPr lang="en-US"/>
              <a:t>8</a:t>
            </a:r>
          </a:p>
        </p:txBody>
      </p:sp>
      <p:graphicFrame>
        <p:nvGraphicFramePr>
          <p:cNvPr id="50" name="Table 49"/>
          <p:cNvGraphicFramePr>
            <a:graphicFrameLocks noGrp="1"/>
          </p:cNvGraphicFramePr>
          <p:nvPr>
            <p:extLst>
              <p:ext uri="{D42A27DB-BD31-4B8C-83A1-F6EECF244321}">
                <p14:modId xmlns:p14="http://schemas.microsoft.com/office/powerpoint/2010/main" val="3997617419"/>
              </p:ext>
            </p:extLst>
          </p:nvPr>
        </p:nvGraphicFramePr>
        <p:xfrm>
          <a:off x="2570163" y="5819696"/>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51" name="TextBox 50"/>
          <p:cNvSpPr txBox="1"/>
          <p:nvPr/>
        </p:nvSpPr>
        <p:spPr>
          <a:xfrm>
            <a:off x="2968629" y="5819696"/>
            <a:ext cx="485775" cy="369332"/>
          </a:xfrm>
          <a:prstGeom prst="rect">
            <a:avLst/>
          </a:prstGeom>
          <a:noFill/>
        </p:spPr>
        <p:txBody>
          <a:bodyPr wrap="square" rtlCol="0">
            <a:spAutoFit/>
          </a:bodyPr>
          <a:lstStyle/>
          <a:p>
            <a:r>
              <a:rPr lang="en-US"/>
              <a:t>1</a:t>
            </a:r>
          </a:p>
        </p:txBody>
      </p:sp>
      <p:sp>
        <p:nvSpPr>
          <p:cNvPr id="52" name="TextBox 51"/>
          <p:cNvSpPr txBox="1"/>
          <p:nvPr/>
        </p:nvSpPr>
        <p:spPr>
          <a:xfrm>
            <a:off x="4902204" y="5819696"/>
            <a:ext cx="485775" cy="369332"/>
          </a:xfrm>
          <a:prstGeom prst="rect">
            <a:avLst/>
          </a:prstGeom>
          <a:noFill/>
        </p:spPr>
        <p:txBody>
          <a:bodyPr wrap="square" rtlCol="0">
            <a:spAutoFit/>
          </a:bodyPr>
          <a:lstStyle/>
          <a:p>
            <a:r>
              <a:rPr lang="en-US"/>
              <a:t>3</a:t>
            </a:r>
          </a:p>
        </p:txBody>
      </p:sp>
      <p:sp>
        <p:nvSpPr>
          <p:cNvPr id="53" name="TextBox 52"/>
          <p:cNvSpPr txBox="1"/>
          <p:nvPr/>
        </p:nvSpPr>
        <p:spPr>
          <a:xfrm>
            <a:off x="3949704" y="5819696"/>
            <a:ext cx="485775" cy="369332"/>
          </a:xfrm>
          <a:prstGeom prst="rect">
            <a:avLst/>
          </a:prstGeom>
          <a:noFill/>
        </p:spPr>
        <p:txBody>
          <a:bodyPr wrap="square" rtlCol="0">
            <a:spAutoFit/>
          </a:bodyPr>
          <a:lstStyle/>
          <a:p>
            <a:r>
              <a:rPr lang="en-US" smtClean="0"/>
              <a:t>1</a:t>
            </a:r>
            <a:endParaRPr lang="en-US"/>
          </a:p>
        </p:txBody>
      </p:sp>
      <p:sp>
        <p:nvSpPr>
          <p:cNvPr id="54" name="TextBox 53"/>
          <p:cNvSpPr txBox="1"/>
          <p:nvPr/>
        </p:nvSpPr>
        <p:spPr>
          <a:xfrm>
            <a:off x="5888042" y="5819696"/>
            <a:ext cx="485775" cy="369332"/>
          </a:xfrm>
          <a:prstGeom prst="rect">
            <a:avLst/>
          </a:prstGeom>
          <a:noFill/>
        </p:spPr>
        <p:txBody>
          <a:bodyPr wrap="square" rtlCol="0">
            <a:spAutoFit/>
          </a:bodyPr>
          <a:lstStyle/>
          <a:p>
            <a:r>
              <a:rPr lang="en-US" smtClean="0"/>
              <a:t>4</a:t>
            </a:r>
            <a:endParaRPr lang="en-US"/>
          </a:p>
        </p:txBody>
      </p:sp>
      <p:sp>
        <p:nvSpPr>
          <p:cNvPr id="55" name="TextBox 54"/>
          <p:cNvSpPr txBox="1"/>
          <p:nvPr/>
        </p:nvSpPr>
        <p:spPr>
          <a:xfrm>
            <a:off x="6873880" y="5819696"/>
            <a:ext cx="485775" cy="369332"/>
          </a:xfrm>
          <a:prstGeom prst="rect">
            <a:avLst/>
          </a:prstGeom>
          <a:noFill/>
        </p:spPr>
        <p:txBody>
          <a:bodyPr wrap="square" rtlCol="0">
            <a:spAutoFit/>
          </a:bodyPr>
          <a:lstStyle/>
          <a:p>
            <a:r>
              <a:rPr lang="en-US"/>
              <a:t>5</a:t>
            </a:r>
          </a:p>
        </p:txBody>
      </p:sp>
      <p:sp>
        <p:nvSpPr>
          <p:cNvPr id="56" name="TextBox 55"/>
          <p:cNvSpPr txBox="1"/>
          <p:nvPr/>
        </p:nvSpPr>
        <p:spPr>
          <a:xfrm>
            <a:off x="7864481" y="5819696"/>
            <a:ext cx="485775" cy="369332"/>
          </a:xfrm>
          <a:prstGeom prst="rect">
            <a:avLst/>
          </a:prstGeom>
          <a:noFill/>
        </p:spPr>
        <p:txBody>
          <a:bodyPr wrap="square" rtlCol="0">
            <a:spAutoFit/>
          </a:bodyPr>
          <a:lstStyle/>
          <a:p>
            <a:r>
              <a:rPr lang="en-US" smtClean="0"/>
              <a:t>6</a:t>
            </a:r>
            <a:endParaRPr lang="en-US"/>
          </a:p>
        </p:txBody>
      </p:sp>
      <p:sp>
        <p:nvSpPr>
          <p:cNvPr id="57" name="TextBox 56"/>
          <p:cNvSpPr txBox="1"/>
          <p:nvPr/>
        </p:nvSpPr>
        <p:spPr>
          <a:xfrm>
            <a:off x="8826507" y="5819696"/>
            <a:ext cx="485775" cy="369332"/>
          </a:xfrm>
          <a:prstGeom prst="rect">
            <a:avLst/>
          </a:prstGeom>
          <a:noFill/>
        </p:spPr>
        <p:txBody>
          <a:bodyPr wrap="square" rtlCol="0">
            <a:spAutoFit/>
          </a:bodyPr>
          <a:lstStyle/>
          <a:p>
            <a:r>
              <a:rPr lang="en-US"/>
              <a:t>8</a:t>
            </a:r>
          </a:p>
        </p:txBody>
      </p:sp>
      <p:sp>
        <p:nvSpPr>
          <p:cNvPr id="58" name="Down Arrow 57"/>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Down Arrow 58"/>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a:off x="5835667" y="209363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6046005" y="210711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a:off x="2998798" y="2945316"/>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a:off x="4980000" y="2948471"/>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a:off x="3930654"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4114009" y="3768687"/>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7002485" y="462749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8947167" y="462749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7889885" y="5510663"/>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a:off x="8056570" y="5510663"/>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71" name="TextBox 70"/>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72" name="TextBox 71"/>
          <p:cNvSpPr txBox="1"/>
          <p:nvPr/>
        </p:nvSpPr>
        <p:spPr>
          <a:xfrm>
            <a:off x="520701" y="2360057"/>
            <a:ext cx="1471613" cy="369332"/>
          </a:xfrm>
          <a:prstGeom prst="rect">
            <a:avLst/>
          </a:prstGeom>
          <a:noFill/>
        </p:spPr>
        <p:txBody>
          <a:bodyPr wrap="square" rtlCol="0">
            <a:spAutoFit/>
          </a:bodyPr>
          <a:lstStyle/>
          <a:p>
            <a:r>
              <a:rPr lang="en-US" smtClean="0"/>
              <a:t>Bước 2:</a:t>
            </a:r>
            <a:endParaRPr lang="en-US"/>
          </a:p>
        </p:txBody>
      </p:sp>
      <p:sp>
        <p:nvSpPr>
          <p:cNvPr id="73" name="TextBox 72"/>
          <p:cNvSpPr txBox="1"/>
          <p:nvPr/>
        </p:nvSpPr>
        <p:spPr>
          <a:xfrm>
            <a:off x="540566" y="3240049"/>
            <a:ext cx="1471613" cy="369332"/>
          </a:xfrm>
          <a:prstGeom prst="rect">
            <a:avLst/>
          </a:prstGeom>
          <a:noFill/>
        </p:spPr>
        <p:txBody>
          <a:bodyPr wrap="square" rtlCol="0">
            <a:spAutoFit/>
          </a:bodyPr>
          <a:lstStyle/>
          <a:p>
            <a:r>
              <a:rPr lang="en-US" smtClean="0"/>
              <a:t>Bước 3:</a:t>
            </a:r>
            <a:endParaRPr lang="en-US"/>
          </a:p>
        </p:txBody>
      </p:sp>
      <p:sp>
        <p:nvSpPr>
          <p:cNvPr id="74" name="TextBox 73"/>
          <p:cNvSpPr txBox="1"/>
          <p:nvPr/>
        </p:nvSpPr>
        <p:spPr>
          <a:xfrm>
            <a:off x="544930" y="4062361"/>
            <a:ext cx="1471613" cy="369332"/>
          </a:xfrm>
          <a:prstGeom prst="rect">
            <a:avLst/>
          </a:prstGeom>
          <a:noFill/>
        </p:spPr>
        <p:txBody>
          <a:bodyPr wrap="square" rtlCol="0">
            <a:spAutoFit/>
          </a:bodyPr>
          <a:lstStyle/>
          <a:p>
            <a:r>
              <a:rPr lang="en-US" smtClean="0"/>
              <a:t>Bước 4:</a:t>
            </a:r>
            <a:endParaRPr lang="en-US"/>
          </a:p>
        </p:txBody>
      </p:sp>
      <p:sp>
        <p:nvSpPr>
          <p:cNvPr id="75" name="TextBox 74"/>
          <p:cNvSpPr txBox="1"/>
          <p:nvPr/>
        </p:nvSpPr>
        <p:spPr>
          <a:xfrm>
            <a:off x="540567" y="4941293"/>
            <a:ext cx="1471613" cy="369332"/>
          </a:xfrm>
          <a:prstGeom prst="rect">
            <a:avLst/>
          </a:prstGeom>
          <a:noFill/>
        </p:spPr>
        <p:txBody>
          <a:bodyPr wrap="square" rtlCol="0">
            <a:spAutoFit/>
          </a:bodyPr>
          <a:lstStyle/>
          <a:p>
            <a:r>
              <a:rPr lang="en-US" smtClean="0"/>
              <a:t>Bước 5:</a:t>
            </a:r>
            <a:endParaRPr lang="en-US"/>
          </a:p>
        </p:txBody>
      </p:sp>
      <p:sp>
        <p:nvSpPr>
          <p:cNvPr id="76" name="TextBox 75"/>
          <p:cNvSpPr txBox="1"/>
          <p:nvPr/>
        </p:nvSpPr>
        <p:spPr>
          <a:xfrm>
            <a:off x="540567" y="5819696"/>
            <a:ext cx="1471613" cy="369332"/>
          </a:xfrm>
          <a:prstGeom prst="rect">
            <a:avLst/>
          </a:prstGeom>
          <a:noFill/>
        </p:spPr>
        <p:txBody>
          <a:bodyPr wrap="square" rtlCol="0">
            <a:spAutoFit/>
          </a:bodyPr>
          <a:lstStyle/>
          <a:p>
            <a:r>
              <a:rPr lang="en-US" smtClean="0"/>
              <a:t>Bước 6:</a:t>
            </a:r>
            <a:endParaRPr lang="en-US"/>
          </a:p>
        </p:txBody>
      </p:sp>
    </p:spTree>
    <p:extLst>
      <p:ext uri="{BB962C8B-B14F-4D97-AF65-F5344CB8AC3E}">
        <p14:creationId xmlns:p14="http://schemas.microsoft.com/office/powerpoint/2010/main" val="230467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barn(inVertical)">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arn(inVertical)">
                                      <p:cBhvr>
                                        <p:cTn id="12" dur="500"/>
                                        <p:tgtEl>
                                          <p:spTgt spid="5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arn(inVertical)">
                                      <p:cBhvr>
                                        <p:cTn id="15" dur="500"/>
                                        <p:tgtEl>
                                          <p:spTgt spid="5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barn(inVertical)">
                                      <p:cBhvr>
                                        <p:cTn id="18" dur="500"/>
                                        <p:tgtEl>
                                          <p:spTgt spid="5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barn(inVertical)">
                                      <p:cBhvr>
                                        <p:cTn id="21" dur="500"/>
                                        <p:tgtEl>
                                          <p:spTgt spid="5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barn(inVertical)">
                                      <p:cBhvr>
                                        <p:cTn id="24" dur="500"/>
                                        <p:tgtEl>
                                          <p:spTgt spid="5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arn(inVertical)">
                                      <p:cBhvr>
                                        <p:cTn id="27" dur="500"/>
                                        <p:tgtEl>
                                          <p:spTgt spid="5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barn(inVertical)">
                                      <p:cBhvr>
                                        <p:cTn id="30" dur="500"/>
                                        <p:tgtEl>
                                          <p:spTgt spid="5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barn(inVertical)">
                                      <p:cBhvr>
                                        <p:cTn id="33" dur="5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barn(inVertical)">
                                      <p:cBhvr>
                                        <p:cTn id="38" dur="500"/>
                                        <p:tgtEl>
                                          <p:spTgt spid="68"/>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animEffect transition="in" filter="barn(inVertical)">
                                      <p:cBhvr>
                                        <p:cTn id="4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68" grpId="0" animBg="1"/>
      <p:bldP spid="69" grpId="0" animBg="1"/>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4450" y="4100512"/>
            <a:ext cx="5643562" cy="892552"/>
          </a:xfrm>
          <a:prstGeom prst="rect">
            <a:avLst/>
          </a:prstGeom>
          <a:noFill/>
        </p:spPr>
        <p:txBody>
          <a:bodyPr wrap="square" rtlCol="0">
            <a:spAutoFit/>
          </a:bodyPr>
          <a:lstStyle/>
          <a:p>
            <a:pPr marL="400050" indent="-400050">
              <a:buAutoNum type="romanUcPeriod"/>
            </a:pPr>
            <a:r>
              <a:rPr lang="en-US" sz="2600" smtClean="0">
                <a:latin typeface="Times New Roman" panose="02020603050405020304" pitchFamily="18" charset="0"/>
                <a:cs typeface="Times New Roman" panose="02020603050405020304" pitchFamily="18" charset="0"/>
              </a:rPr>
              <a:t>Thuật toán:</a:t>
            </a:r>
          </a:p>
          <a:p>
            <a:pPr marL="400050" indent="-400050">
              <a:buAutoNum type="romanUcPeriod"/>
            </a:pPr>
            <a:r>
              <a:rPr lang="en-US" sz="2600" smtClean="0">
                <a:solidFill>
                  <a:srgbClr val="FF0000"/>
                </a:solidFill>
                <a:latin typeface="Times New Roman" panose="02020603050405020304" pitchFamily="18" charset="0"/>
                <a:cs typeface="Times New Roman" panose="02020603050405020304" pitchFamily="18" charset="0"/>
              </a:rPr>
              <a:t>Demo:</a:t>
            </a:r>
            <a:endParaRPr lang="en-US" sz="2600">
              <a:solidFill>
                <a:srgbClr val="FF0000"/>
              </a:solidFill>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314450" y="2218796"/>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smtClean="0">
                <a:latin typeface="Times New Roman" panose="02020603050405020304" pitchFamily="18" charset="0"/>
                <a:cs typeface="Times New Roman" panose="02020603050405020304" pitchFamily="18" charset="0"/>
              </a:rPr>
              <a:t>Quick-Sort</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6146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endParaRPr lang="en-US"/>
          </a:p>
        </p:txBody>
      </p:sp>
    </p:spTree>
    <p:extLst>
      <p:ext uri="{BB962C8B-B14F-4D97-AF65-F5344CB8AC3E}">
        <p14:creationId xmlns:p14="http://schemas.microsoft.com/office/powerpoint/2010/main" val="2398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4450" y="4100512"/>
            <a:ext cx="5643562" cy="892552"/>
          </a:xfrm>
          <a:prstGeom prst="rect">
            <a:avLst/>
          </a:prstGeom>
          <a:noFill/>
        </p:spPr>
        <p:txBody>
          <a:bodyPr wrap="square" rtlCol="0">
            <a:spAutoFit/>
          </a:bodyPr>
          <a:lstStyle/>
          <a:p>
            <a:pPr marL="400050" indent="-400050">
              <a:buAutoNum type="romanUcPeriod"/>
            </a:pPr>
            <a:r>
              <a:rPr lang="en-US" sz="2600" smtClean="0">
                <a:solidFill>
                  <a:srgbClr val="FF0000"/>
                </a:solidFill>
                <a:latin typeface="Times New Roman" panose="02020603050405020304" pitchFamily="18" charset="0"/>
                <a:cs typeface="Times New Roman" panose="02020603050405020304" pitchFamily="18" charset="0"/>
              </a:rPr>
              <a:t>Thuật toán:</a:t>
            </a:r>
          </a:p>
          <a:p>
            <a:pPr marL="400050" indent="-400050">
              <a:buAutoNum type="romanUcPeriod"/>
            </a:pPr>
            <a:r>
              <a:rPr lang="en-US" sz="2600" smtClean="0">
                <a:latin typeface="Times New Roman" panose="02020603050405020304" pitchFamily="18" charset="0"/>
                <a:cs typeface="Times New Roman" panose="02020603050405020304" pitchFamily="18" charset="0"/>
              </a:rPr>
              <a:t>Demo:</a:t>
            </a:r>
            <a:endParaRPr lang="en-US" sz="26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1314450" y="2218796"/>
            <a:ext cx="7766936" cy="164630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6000" smtClean="0">
                <a:latin typeface="Times New Roman" panose="02020603050405020304" pitchFamily="18" charset="0"/>
                <a:cs typeface="Times New Roman" panose="02020603050405020304" pitchFamily="18" charset="0"/>
              </a:rPr>
              <a:t>Quick-Sort</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793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1538" y="1100138"/>
            <a:ext cx="8915400" cy="1169551"/>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Thuật toán sắp xếp nhanh (Quick-Sort):</a:t>
            </a:r>
          </a:p>
          <a:p>
            <a:r>
              <a:rPr lang="en-US" sz="2600" smtClean="0">
                <a:latin typeface="Times New Roman" panose="02020603050405020304" pitchFamily="18" charset="0"/>
                <a:cs typeface="Times New Roman" panose="02020603050405020304" pitchFamily="18" charset="0"/>
              </a:rPr>
              <a:t>Bước 1: Chọn một phần tử trong mảng (thường là ở giữa).</a:t>
            </a:r>
          </a:p>
          <a:p>
            <a:endParaRPr lang="en-US"/>
          </a:p>
        </p:txBody>
      </p:sp>
    </p:spTree>
    <p:extLst>
      <p:ext uri="{BB962C8B-B14F-4D97-AF65-F5344CB8AC3E}">
        <p14:creationId xmlns:p14="http://schemas.microsoft.com/office/powerpoint/2010/main" val="209031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1538" y="1100138"/>
            <a:ext cx="8915400" cy="2092881"/>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Thuật toán sắp xếp nhanh (Quick-Sort):</a:t>
            </a:r>
          </a:p>
          <a:p>
            <a:r>
              <a:rPr lang="en-US" sz="2600" smtClean="0">
                <a:latin typeface="Times New Roman" panose="02020603050405020304" pitchFamily="18" charset="0"/>
                <a:cs typeface="Times New Roman" panose="02020603050405020304" pitchFamily="18" charset="0"/>
              </a:rPr>
              <a:t>Bước 1: Chọn một phần tử trong mảng (thường là ở giữa).</a:t>
            </a:r>
          </a:p>
          <a:p>
            <a:r>
              <a:rPr lang="en-US" sz="2600" smtClean="0">
                <a:latin typeface="Times New Roman" panose="02020603050405020304" pitchFamily="18" charset="0"/>
                <a:cs typeface="Times New Roman" panose="02020603050405020304" pitchFamily="18" charset="0"/>
              </a:rPr>
              <a:t>Bước 2: So sánh các phần tử trong mảng. Phần tử nào trong mảng nhỏ hơn phần tử được chọn thì đưa về bên phải. Phần tử nào lớn hơn thì đưa về bên trái.</a:t>
            </a:r>
          </a:p>
        </p:txBody>
      </p:sp>
    </p:spTree>
    <p:extLst>
      <p:ext uri="{BB962C8B-B14F-4D97-AF65-F5344CB8AC3E}">
        <p14:creationId xmlns:p14="http://schemas.microsoft.com/office/powerpoint/2010/main" val="11455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arn(inVertic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1538" y="1100138"/>
            <a:ext cx="8915400" cy="3170099"/>
          </a:xfrm>
          <a:prstGeom prst="rect">
            <a:avLst/>
          </a:prstGeom>
          <a:noFill/>
        </p:spPr>
        <p:txBody>
          <a:bodyPr wrap="square" rtlCol="0">
            <a:spAutoFit/>
          </a:bodyPr>
          <a:lstStyle/>
          <a:p>
            <a:r>
              <a:rPr lang="en-US" sz="2600" smtClean="0">
                <a:latin typeface="Times New Roman" panose="02020603050405020304" pitchFamily="18" charset="0"/>
                <a:cs typeface="Times New Roman" panose="02020603050405020304" pitchFamily="18" charset="0"/>
              </a:rPr>
              <a:t>Thuật toán sắp xếp nhanh (Quick-Sort):</a:t>
            </a:r>
          </a:p>
          <a:p>
            <a:r>
              <a:rPr lang="en-US" sz="2600" smtClean="0">
                <a:latin typeface="Times New Roman" panose="02020603050405020304" pitchFamily="18" charset="0"/>
                <a:cs typeface="Times New Roman" panose="02020603050405020304" pitchFamily="18" charset="0"/>
              </a:rPr>
              <a:t>Bước 1: Chọn một phần tử trong mảng (thường là ở giữa).</a:t>
            </a:r>
          </a:p>
          <a:p>
            <a:r>
              <a:rPr lang="en-US" sz="2600" smtClean="0">
                <a:latin typeface="Times New Roman" panose="02020603050405020304" pitchFamily="18" charset="0"/>
                <a:cs typeface="Times New Roman" panose="02020603050405020304" pitchFamily="18" charset="0"/>
              </a:rPr>
              <a:t>Bước 2: So sánh các phần tử trong mảng. Phần tử nào trong mảng nhỏ hơn phần tử được chọn thì đưa về bên phải. Phần tử nào lớn hơn thì đưa về bên trái.</a:t>
            </a:r>
          </a:p>
          <a:p>
            <a:r>
              <a:rPr lang="en-US" sz="2600" smtClean="0">
                <a:latin typeface="Times New Roman" panose="02020603050405020304" pitchFamily="18" charset="0"/>
                <a:cs typeface="Times New Roman" panose="02020603050405020304" pitchFamily="18" charset="0"/>
              </a:rPr>
              <a:t>Bước 3: Cứ như vậy ta dùng đệ quy đến khi nào chỉ còn lại 1 phần tử.</a:t>
            </a:r>
          </a:p>
          <a:p>
            <a:endParaRPr lang="en-US"/>
          </a:p>
        </p:txBody>
      </p:sp>
    </p:spTree>
    <p:extLst>
      <p:ext uri="{BB962C8B-B14F-4D97-AF65-F5344CB8AC3E}">
        <p14:creationId xmlns:p14="http://schemas.microsoft.com/office/powerpoint/2010/main" val="337421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Xét ví dụ:</a:t>
            </a:r>
            <a:endParaRPr lang="en-US"/>
          </a:p>
        </p:txBody>
      </p:sp>
    </p:spTree>
    <p:extLst>
      <p:ext uri="{BB962C8B-B14F-4D97-AF65-F5344CB8AC3E}">
        <p14:creationId xmlns:p14="http://schemas.microsoft.com/office/powerpoint/2010/main" val="235349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2737861168"/>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2" name="TextBox 11"/>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14" name="TextBox 13"/>
          <p:cNvSpPr txBox="1"/>
          <p:nvPr/>
        </p:nvSpPr>
        <p:spPr>
          <a:xfrm>
            <a:off x="4876800" y="800100"/>
            <a:ext cx="485775" cy="369332"/>
          </a:xfrm>
          <a:prstGeom prst="rect">
            <a:avLst/>
          </a:prstGeom>
          <a:noFill/>
        </p:spPr>
        <p:txBody>
          <a:bodyPr wrap="square" rtlCol="0">
            <a:spAutoFit/>
          </a:bodyPr>
          <a:lstStyle/>
          <a:p>
            <a:r>
              <a:rPr lang="en-US"/>
              <a:t>1</a:t>
            </a:r>
          </a:p>
        </p:txBody>
      </p:sp>
      <p:sp>
        <p:nvSpPr>
          <p:cNvPr id="15" name="TextBox 14"/>
          <p:cNvSpPr txBox="1"/>
          <p:nvPr/>
        </p:nvSpPr>
        <p:spPr>
          <a:xfrm>
            <a:off x="3924300" y="800100"/>
            <a:ext cx="485775" cy="369332"/>
          </a:xfrm>
          <a:prstGeom prst="rect">
            <a:avLst/>
          </a:prstGeom>
          <a:noFill/>
        </p:spPr>
        <p:txBody>
          <a:bodyPr wrap="square" rtlCol="0">
            <a:spAutoFit/>
          </a:bodyPr>
          <a:lstStyle/>
          <a:p>
            <a:r>
              <a:rPr lang="en-US"/>
              <a:t>1</a:t>
            </a:r>
          </a:p>
        </p:txBody>
      </p:sp>
      <p:sp>
        <p:nvSpPr>
          <p:cNvPr id="16" name="TextBox 15"/>
          <p:cNvSpPr txBox="1"/>
          <p:nvPr/>
        </p:nvSpPr>
        <p:spPr>
          <a:xfrm>
            <a:off x="5862638" y="800100"/>
            <a:ext cx="485775" cy="369332"/>
          </a:xfrm>
          <a:prstGeom prst="rect">
            <a:avLst/>
          </a:prstGeom>
          <a:noFill/>
        </p:spPr>
        <p:txBody>
          <a:bodyPr wrap="square" rtlCol="0">
            <a:spAutoFit/>
          </a:bodyPr>
          <a:lstStyle/>
          <a:p>
            <a:r>
              <a:rPr lang="en-US"/>
              <a:t>4</a:t>
            </a:r>
          </a:p>
        </p:txBody>
      </p:sp>
      <p:sp>
        <p:nvSpPr>
          <p:cNvPr id="17" name="TextBox 16"/>
          <p:cNvSpPr txBox="1"/>
          <p:nvPr/>
        </p:nvSpPr>
        <p:spPr>
          <a:xfrm>
            <a:off x="6848476" y="800100"/>
            <a:ext cx="485775" cy="369332"/>
          </a:xfrm>
          <a:prstGeom prst="rect">
            <a:avLst/>
          </a:prstGeom>
          <a:noFill/>
        </p:spPr>
        <p:txBody>
          <a:bodyPr wrap="square" rtlCol="0">
            <a:spAutoFit/>
          </a:bodyPr>
          <a:lstStyle/>
          <a:p>
            <a:r>
              <a:rPr lang="en-US"/>
              <a:t>8</a:t>
            </a:r>
          </a:p>
        </p:txBody>
      </p:sp>
      <p:sp>
        <p:nvSpPr>
          <p:cNvPr id="18" name="TextBox 17"/>
          <p:cNvSpPr txBox="1"/>
          <p:nvPr/>
        </p:nvSpPr>
        <p:spPr>
          <a:xfrm>
            <a:off x="7839077" y="800100"/>
            <a:ext cx="485775" cy="369332"/>
          </a:xfrm>
          <a:prstGeom prst="rect">
            <a:avLst/>
          </a:prstGeom>
          <a:noFill/>
        </p:spPr>
        <p:txBody>
          <a:bodyPr wrap="square" rtlCol="0">
            <a:spAutoFit/>
          </a:bodyPr>
          <a:lstStyle/>
          <a:p>
            <a:r>
              <a:rPr lang="en-US"/>
              <a:t>6</a:t>
            </a:r>
          </a:p>
        </p:txBody>
      </p:sp>
      <p:sp>
        <p:nvSpPr>
          <p:cNvPr id="19" name="TextBox 18"/>
          <p:cNvSpPr txBox="1"/>
          <p:nvPr/>
        </p:nvSpPr>
        <p:spPr>
          <a:xfrm>
            <a:off x="8801103" y="800100"/>
            <a:ext cx="485775" cy="369332"/>
          </a:xfrm>
          <a:prstGeom prst="rect">
            <a:avLst/>
          </a:prstGeom>
          <a:noFill/>
        </p:spPr>
        <p:txBody>
          <a:bodyPr wrap="square" rtlCol="0">
            <a:spAutoFit/>
          </a:bodyPr>
          <a:lstStyle/>
          <a:p>
            <a:r>
              <a:rPr lang="en-US"/>
              <a:t>3</a:t>
            </a:r>
          </a:p>
        </p:txBody>
      </p:sp>
      <p:sp>
        <p:nvSpPr>
          <p:cNvPr id="69" name="TextBox 68"/>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Tree>
    <p:extLst>
      <p:ext uri="{BB962C8B-B14F-4D97-AF65-F5344CB8AC3E}">
        <p14:creationId xmlns:p14="http://schemas.microsoft.com/office/powerpoint/2010/main" val="165569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barn(inVertical)">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15762682"/>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6" name="TextBox 5"/>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7" name="TextBox 6"/>
          <p:cNvSpPr txBox="1"/>
          <p:nvPr/>
        </p:nvSpPr>
        <p:spPr>
          <a:xfrm>
            <a:off x="4876800" y="800100"/>
            <a:ext cx="485775" cy="369332"/>
          </a:xfrm>
          <a:prstGeom prst="rect">
            <a:avLst/>
          </a:prstGeom>
          <a:noFill/>
        </p:spPr>
        <p:txBody>
          <a:bodyPr wrap="square" rtlCol="0">
            <a:spAutoFit/>
          </a:bodyPr>
          <a:lstStyle/>
          <a:p>
            <a:r>
              <a:rPr lang="en-US"/>
              <a:t>1</a:t>
            </a:r>
          </a:p>
        </p:txBody>
      </p:sp>
      <p:sp>
        <p:nvSpPr>
          <p:cNvPr id="8" name="TextBox 7"/>
          <p:cNvSpPr txBox="1"/>
          <p:nvPr/>
        </p:nvSpPr>
        <p:spPr>
          <a:xfrm>
            <a:off x="3924300" y="800100"/>
            <a:ext cx="485775" cy="369332"/>
          </a:xfrm>
          <a:prstGeom prst="rect">
            <a:avLst/>
          </a:prstGeom>
          <a:noFill/>
        </p:spPr>
        <p:txBody>
          <a:bodyPr wrap="square" rtlCol="0">
            <a:spAutoFit/>
          </a:bodyPr>
          <a:lstStyle/>
          <a:p>
            <a:r>
              <a:rPr lang="en-US"/>
              <a:t>1</a:t>
            </a:r>
          </a:p>
        </p:txBody>
      </p:sp>
      <p:sp>
        <p:nvSpPr>
          <p:cNvPr id="9" name="TextBox 8"/>
          <p:cNvSpPr txBox="1"/>
          <p:nvPr/>
        </p:nvSpPr>
        <p:spPr>
          <a:xfrm>
            <a:off x="5862638" y="800100"/>
            <a:ext cx="485775" cy="369332"/>
          </a:xfrm>
          <a:prstGeom prst="rect">
            <a:avLst/>
          </a:prstGeom>
          <a:noFill/>
        </p:spPr>
        <p:txBody>
          <a:bodyPr wrap="square" rtlCol="0">
            <a:spAutoFit/>
          </a:bodyPr>
          <a:lstStyle/>
          <a:p>
            <a:r>
              <a:rPr lang="en-US"/>
              <a:t>4</a:t>
            </a:r>
          </a:p>
        </p:txBody>
      </p:sp>
      <p:sp>
        <p:nvSpPr>
          <p:cNvPr id="10" name="TextBox 9"/>
          <p:cNvSpPr txBox="1"/>
          <p:nvPr/>
        </p:nvSpPr>
        <p:spPr>
          <a:xfrm>
            <a:off x="6848476" y="800100"/>
            <a:ext cx="485775" cy="369332"/>
          </a:xfrm>
          <a:prstGeom prst="rect">
            <a:avLst/>
          </a:prstGeom>
          <a:noFill/>
        </p:spPr>
        <p:txBody>
          <a:bodyPr wrap="square" rtlCol="0">
            <a:spAutoFit/>
          </a:bodyPr>
          <a:lstStyle/>
          <a:p>
            <a:r>
              <a:rPr lang="en-US"/>
              <a:t>8</a:t>
            </a:r>
          </a:p>
        </p:txBody>
      </p:sp>
      <p:sp>
        <p:nvSpPr>
          <p:cNvPr id="11" name="TextBox 10"/>
          <p:cNvSpPr txBox="1"/>
          <p:nvPr/>
        </p:nvSpPr>
        <p:spPr>
          <a:xfrm>
            <a:off x="7839077" y="800100"/>
            <a:ext cx="485775" cy="369332"/>
          </a:xfrm>
          <a:prstGeom prst="rect">
            <a:avLst/>
          </a:prstGeom>
          <a:noFill/>
        </p:spPr>
        <p:txBody>
          <a:bodyPr wrap="square" rtlCol="0">
            <a:spAutoFit/>
          </a:bodyPr>
          <a:lstStyle/>
          <a:p>
            <a:r>
              <a:rPr lang="en-US"/>
              <a:t>6</a:t>
            </a:r>
          </a:p>
        </p:txBody>
      </p:sp>
      <p:sp>
        <p:nvSpPr>
          <p:cNvPr id="12" name="TextBox 11"/>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3" name="Table 12"/>
          <p:cNvGraphicFramePr>
            <a:graphicFrameLocks noGrp="1"/>
          </p:cNvGraphicFramePr>
          <p:nvPr>
            <p:extLst>
              <p:ext uri="{D42A27DB-BD31-4B8C-83A1-F6EECF244321}">
                <p14:modId xmlns:p14="http://schemas.microsoft.com/office/powerpoint/2010/main" val="321172372"/>
              </p:ext>
            </p:extLst>
          </p:nvPr>
        </p:nvGraphicFramePr>
        <p:xfrm>
          <a:off x="2589217" y="159596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4" name="TextBox 13"/>
          <p:cNvSpPr txBox="1"/>
          <p:nvPr/>
        </p:nvSpPr>
        <p:spPr>
          <a:xfrm>
            <a:off x="2917831" y="1581150"/>
            <a:ext cx="485775" cy="369332"/>
          </a:xfrm>
          <a:prstGeom prst="rect">
            <a:avLst/>
          </a:prstGeom>
          <a:noFill/>
        </p:spPr>
        <p:txBody>
          <a:bodyPr wrap="square" rtlCol="0">
            <a:spAutoFit/>
          </a:bodyPr>
          <a:lstStyle/>
          <a:p>
            <a:r>
              <a:rPr lang="en-US"/>
              <a:t>3</a:t>
            </a:r>
          </a:p>
        </p:txBody>
      </p:sp>
      <p:sp>
        <p:nvSpPr>
          <p:cNvPr id="15" name="TextBox 14"/>
          <p:cNvSpPr txBox="1"/>
          <p:nvPr/>
        </p:nvSpPr>
        <p:spPr>
          <a:xfrm>
            <a:off x="4851406" y="1581150"/>
            <a:ext cx="485775" cy="369332"/>
          </a:xfrm>
          <a:prstGeom prst="rect">
            <a:avLst/>
          </a:prstGeom>
          <a:noFill/>
        </p:spPr>
        <p:txBody>
          <a:bodyPr wrap="square" rtlCol="0">
            <a:spAutoFit/>
          </a:bodyPr>
          <a:lstStyle/>
          <a:p>
            <a:r>
              <a:rPr lang="en-US"/>
              <a:t>1</a:t>
            </a:r>
          </a:p>
        </p:txBody>
      </p:sp>
      <p:sp>
        <p:nvSpPr>
          <p:cNvPr id="16" name="TextBox 15"/>
          <p:cNvSpPr txBox="1"/>
          <p:nvPr/>
        </p:nvSpPr>
        <p:spPr>
          <a:xfrm>
            <a:off x="3898906" y="1581150"/>
            <a:ext cx="485775" cy="369332"/>
          </a:xfrm>
          <a:prstGeom prst="rect">
            <a:avLst/>
          </a:prstGeom>
          <a:noFill/>
        </p:spPr>
        <p:txBody>
          <a:bodyPr wrap="square" rtlCol="0">
            <a:spAutoFit/>
          </a:bodyPr>
          <a:lstStyle/>
          <a:p>
            <a:r>
              <a:rPr lang="en-US"/>
              <a:t>1</a:t>
            </a:r>
          </a:p>
        </p:txBody>
      </p:sp>
      <p:sp>
        <p:nvSpPr>
          <p:cNvPr id="17" name="TextBox 16"/>
          <p:cNvSpPr txBox="1"/>
          <p:nvPr/>
        </p:nvSpPr>
        <p:spPr>
          <a:xfrm>
            <a:off x="5837244" y="1581150"/>
            <a:ext cx="485775" cy="369332"/>
          </a:xfrm>
          <a:prstGeom prst="rect">
            <a:avLst/>
          </a:prstGeom>
          <a:noFill/>
        </p:spPr>
        <p:txBody>
          <a:bodyPr wrap="square" rtlCol="0">
            <a:spAutoFit/>
          </a:bodyPr>
          <a:lstStyle/>
          <a:p>
            <a:r>
              <a:rPr lang="en-US"/>
              <a:t>4</a:t>
            </a:r>
          </a:p>
        </p:txBody>
      </p:sp>
      <p:sp>
        <p:nvSpPr>
          <p:cNvPr id="18" name="TextBox 17"/>
          <p:cNvSpPr txBox="1"/>
          <p:nvPr/>
        </p:nvSpPr>
        <p:spPr>
          <a:xfrm>
            <a:off x="6823082" y="1581150"/>
            <a:ext cx="485775" cy="369332"/>
          </a:xfrm>
          <a:prstGeom prst="rect">
            <a:avLst/>
          </a:prstGeom>
          <a:noFill/>
        </p:spPr>
        <p:txBody>
          <a:bodyPr wrap="square" rtlCol="0">
            <a:spAutoFit/>
          </a:bodyPr>
          <a:lstStyle/>
          <a:p>
            <a:r>
              <a:rPr lang="en-US"/>
              <a:t>8</a:t>
            </a:r>
          </a:p>
        </p:txBody>
      </p:sp>
      <p:sp>
        <p:nvSpPr>
          <p:cNvPr id="19" name="TextBox 18"/>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sp>
        <p:nvSpPr>
          <p:cNvPr id="20" name="Down Arrow 19"/>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23" name="TextBox 22"/>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33" name="TextBox 32"/>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Tree>
    <p:extLst>
      <p:ext uri="{BB962C8B-B14F-4D97-AF65-F5344CB8AC3E}">
        <p14:creationId xmlns:p14="http://schemas.microsoft.com/office/powerpoint/2010/main" val="417848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down)">
                                      <p:cBhvr>
                                        <p:cTn id="4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animBg="1"/>
      <p:bldP spid="21" grpId="0" animBg="1"/>
      <p:bldP spid="23"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8431826"/>
              </p:ext>
            </p:extLst>
          </p:nvPr>
        </p:nvGraphicFramePr>
        <p:xfrm>
          <a:off x="2614611" y="814917"/>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5" name="TextBox 4"/>
          <p:cNvSpPr txBox="1"/>
          <p:nvPr/>
        </p:nvSpPr>
        <p:spPr>
          <a:xfrm>
            <a:off x="2943225" y="800100"/>
            <a:ext cx="485775" cy="369332"/>
          </a:xfrm>
          <a:prstGeom prst="rect">
            <a:avLst/>
          </a:prstGeom>
          <a:noFill/>
        </p:spPr>
        <p:txBody>
          <a:bodyPr wrap="square" rtlCol="0">
            <a:spAutoFit/>
          </a:bodyPr>
          <a:lstStyle/>
          <a:p>
            <a:r>
              <a:rPr lang="en-US" smtClean="0"/>
              <a:t>5</a:t>
            </a:r>
            <a:endParaRPr lang="en-US"/>
          </a:p>
        </p:txBody>
      </p:sp>
      <p:sp>
        <p:nvSpPr>
          <p:cNvPr id="6" name="TextBox 5"/>
          <p:cNvSpPr txBox="1"/>
          <p:nvPr/>
        </p:nvSpPr>
        <p:spPr>
          <a:xfrm>
            <a:off x="4876800" y="800100"/>
            <a:ext cx="485775" cy="369332"/>
          </a:xfrm>
          <a:prstGeom prst="rect">
            <a:avLst/>
          </a:prstGeom>
          <a:noFill/>
        </p:spPr>
        <p:txBody>
          <a:bodyPr wrap="square" rtlCol="0">
            <a:spAutoFit/>
          </a:bodyPr>
          <a:lstStyle/>
          <a:p>
            <a:r>
              <a:rPr lang="en-US"/>
              <a:t>1</a:t>
            </a:r>
          </a:p>
        </p:txBody>
      </p:sp>
      <p:sp>
        <p:nvSpPr>
          <p:cNvPr id="7" name="TextBox 6"/>
          <p:cNvSpPr txBox="1"/>
          <p:nvPr/>
        </p:nvSpPr>
        <p:spPr>
          <a:xfrm>
            <a:off x="3924300" y="800100"/>
            <a:ext cx="485775" cy="369332"/>
          </a:xfrm>
          <a:prstGeom prst="rect">
            <a:avLst/>
          </a:prstGeom>
          <a:noFill/>
        </p:spPr>
        <p:txBody>
          <a:bodyPr wrap="square" rtlCol="0">
            <a:spAutoFit/>
          </a:bodyPr>
          <a:lstStyle/>
          <a:p>
            <a:r>
              <a:rPr lang="en-US"/>
              <a:t>1</a:t>
            </a:r>
          </a:p>
        </p:txBody>
      </p:sp>
      <p:sp>
        <p:nvSpPr>
          <p:cNvPr id="8" name="TextBox 7"/>
          <p:cNvSpPr txBox="1"/>
          <p:nvPr/>
        </p:nvSpPr>
        <p:spPr>
          <a:xfrm>
            <a:off x="5862638" y="800100"/>
            <a:ext cx="485775" cy="369332"/>
          </a:xfrm>
          <a:prstGeom prst="rect">
            <a:avLst/>
          </a:prstGeom>
          <a:noFill/>
        </p:spPr>
        <p:txBody>
          <a:bodyPr wrap="square" rtlCol="0">
            <a:spAutoFit/>
          </a:bodyPr>
          <a:lstStyle/>
          <a:p>
            <a:r>
              <a:rPr lang="en-US"/>
              <a:t>4</a:t>
            </a:r>
          </a:p>
        </p:txBody>
      </p:sp>
      <p:sp>
        <p:nvSpPr>
          <p:cNvPr id="9" name="TextBox 8"/>
          <p:cNvSpPr txBox="1"/>
          <p:nvPr/>
        </p:nvSpPr>
        <p:spPr>
          <a:xfrm>
            <a:off x="6848476" y="800100"/>
            <a:ext cx="485775" cy="369332"/>
          </a:xfrm>
          <a:prstGeom prst="rect">
            <a:avLst/>
          </a:prstGeom>
          <a:noFill/>
        </p:spPr>
        <p:txBody>
          <a:bodyPr wrap="square" rtlCol="0">
            <a:spAutoFit/>
          </a:bodyPr>
          <a:lstStyle/>
          <a:p>
            <a:r>
              <a:rPr lang="en-US"/>
              <a:t>8</a:t>
            </a:r>
          </a:p>
        </p:txBody>
      </p:sp>
      <p:sp>
        <p:nvSpPr>
          <p:cNvPr id="10" name="TextBox 9"/>
          <p:cNvSpPr txBox="1"/>
          <p:nvPr/>
        </p:nvSpPr>
        <p:spPr>
          <a:xfrm>
            <a:off x="7839077" y="800100"/>
            <a:ext cx="485775" cy="369332"/>
          </a:xfrm>
          <a:prstGeom prst="rect">
            <a:avLst/>
          </a:prstGeom>
          <a:noFill/>
        </p:spPr>
        <p:txBody>
          <a:bodyPr wrap="square" rtlCol="0">
            <a:spAutoFit/>
          </a:bodyPr>
          <a:lstStyle/>
          <a:p>
            <a:r>
              <a:rPr lang="en-US"/>
              <a:t>6</a:t>
            </a:r>
          </a:p>
        </p:txBody>
      </p:sp>
      <p:sp>
        <p:nvSpPr>
          <p:cNvPr id="11" name="TextBox 10"/>
          <p:cNvSpPr txBox="1"/>
          <p:nvPr/>
        </p:nvSpPr>
        <p:spPr>
          <a:xfrm>
            <a:off x="8801103" y="800100"/>
            <a:ext cx="485775" cy="369332"/>
          </a:xfrm>
          <a:prstGeom prst="rect">
            <a:avLst/>
          </a:prstGeom>
          <a:noFill/>
        </p:spPr>
        <p:txBody>
          <a:bodyPr wrap="square" rtlCol="0">
            <a:spAutoFit/>
          </a:bodyPr>
          <a:lstStyle/>
          <a:p>
            <a:r>
              <a:rPr lang="en-US"/>
              <a:t>3</a:t>
            </a:r>
          </a:p>
        </p:txBody>
      </p:sp>
      <p:graphicFrame>
        <p:nvGraphicFramePr>
          <p:cNvPr id="12" name="Table 11"/>
          <p:cNvGraphicFramePr>
            <a:graphicFrameLocks noGrp="1"/>
          </p:cNvGraphicFramePr>
          <p:nvPr>
            <p:extLst>
              <p:ext uri="{D42A27DB-BD31-4B8C-83A1-F6EECF244321}">
                <p14:modId xmlns:p14="http://schemas.microsoft.com/office/powerpoint/2010/main" val="939239077"/>
              </p:ext>
            </p:extLst>
          </p:nvPr>
        </p:nvGraphicFramePr>
        <p:xfrm>
          <a:off x="2589217" y="1595967"/>
          <a:ext cx="6911975" cy="36576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29404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13" name="TextBox 12"/>
          <p:cNvSpPr txBox="1"/>
          <p:nvPr/>
        </p:nvSpPr>
        <p:spPr>
          <a:xfrm>
            <a:off x="2917831" y="1581150"/>
            <a:ext cx="485775" cy="369332"/>
          </a:xfrm>
          <a:prstGeom prst="rect">
            <a:avLst/>
          </a:prstGeom>
          <a:noFill/>
        </p:spPr>
        <p:txBody>
          <a:bodyPr wrap="square" rtlCol="0">
            <a:spAutoFit/>
          </a:bodyPr>
          <a:lstStyle/>
          <a:p>
            <a:r>
              <a:rPr lang="en-US"/>
              <a:t>3</a:t>
            </a:r>
          </a:p>
        </p:txBody>
      </p:sp>
      <p:sp>
        <p:nvSpPr>
          <p:cNvPr id="14" name="TextBox 13"/>
          <p:cNvSpPr txBox="1"/>
          <p:nvPr/>
        </p:nvSpPr>
        <p:spPr>
          <a:xfrm>
            <a:off x="4851406" y="1581150"/>
            <a:ext cx="485775" cy="369332"/>
          </a:xfrm>
          <a:prstGeom prst="rect">
            <a:avLst/>
          </a:prstGeom>
          <a:noFill/>
        </p:spPr>
        <p:txBody>
          <a:bodyPr wrap="square" rtlCol="0">
            <a:spAutoFit/>
          </a:bodyPr>
          <a:lstStyle/>
          <a:p>
            <a:r>
              <a:rPr lang="en-US"/>
              <a:t>1</a:t>
            </a:r>
          </a:p>
        </p:txBody>
      </p:sp>
      <p:sp>
        <p:nvSpPr>
          <p:cNvPr id="15" name="TextBox 14"/>
          <p:cNvSpPr txBox="1"/>
          <p:nvPr/>
        </p:nvSpPr>
        <p:spPr>
          <a:xfrm>
            <a:off x="3898906" y="1581150"/>
            <a:ext cx="485775" cy="369332"/>
          </a:xfrm>
          <a:prstGeom prst="rect">
            <a:avLst/>
          </a:prstGeom>
          <a:noFill/>
        </p:spPr>
        <p:txBody>
          <a:bodyPr wrap="square" rtlCol="0">
            <a:spAutoFit/>
          </a:bodyPr>
          <a:lstStyle/>
          <a:p>
            <a:r>
              <a:rPr lang="en-US"/>
              <a:t>1</a:t>
            </a:r>
          </a:p>
        </p:txBody>
      </p:sp>
      <p:sp>
        <p:nvSpPr>
          <p:cNvPr id="16" name="TextBox 15"/>
          <p:cNvSpPr txBox="1"/>
          <p:nvPr/>
        </p:nvSpPr>
        <p:spPr>
          <a:xfrm>
            <a:off x="5837244" y="1581150"/>
            <a:ext cx="485775" cy="369332"/>
          </a:xfrm>
          <a:prstGeom prst="rect">
            <a:avLst/>
          </a:prstGeom>
          <a:noFill/>
        </p:spPr>
        <p:txBody>
          <a:bodyPr wrap="square" rtlCol="0">
            <a:spAutoFit/>
          </a:bodyPr>
          <a:lstStyle/>
          <a:p>
            <a:r>
              <a:rPr lang="en-US"/>
              <a:t>4</a:t>
            </a:r>
          </a:p>
        </p:txBody>
      </p:sp>
      <p:sp>
        <p:nvSpPr>
          <p:cNvPr id="17" name="TextBox 16"/>
          <p:cNvSpPr txBox="1"/>
          <p:nvPr/>
        </p:nvSpPr>
        <p:spPr>
          <a:xfrm>
            <a:off x="6823082" y="1581150"/>
            <a:ext cx="485775" cy="369332"/>
          </a:xfrm>
          <a:prstGeom prst="rect">
            <a:avLst/>
          </a:prstGeom>
          <a:noFill/>
        </p:spPr>
        <p:txBody>
          <a:bodyPr wrap="square" rtlCol="0">
            <a:spAutoFit/>
          </a:bodyPr>
          <a:lstStyle/>
          <a:p>
            <a:r>
              <a:rPr lang="en-US"/>
              <a:t>8</a:t>
            </a:r>
          </a:p>
        </p:txBody>
      </p:sp>
      <p:sp>
        <p:nvSpPr>
          <p:cNvPr id="18" name="TextBox 17"/>
          <p:cNvSpPr txBox="1"/>
          <p:nvPr/>
        </p:nvSpPr>
        <p:spPr>
          <a:xfrm>
            <a:off x="7813683" y="1581150"/>
            <a:ext cx="485775" cy="646331"/>
          </a:xfrm>
          <a:prstGeom prst="rect">
            <a:avLst/>
          </a:prstGeom>
          <a:noFill/>
        </p:spPr>
        <p:txBody>
          <a:bodyPr wrap="square" rtlCol="0">
            <a:spAutoFit/>
          </a:bodyPr>
          <a:lstStyle/>
          <a:p>
            <a:r>
              <a:rPr lang="en-US" smtClean="0"/>
              <a:t>6	</a:t>
            </a:r>
            <a:endParaRPr lang="en-US"/>
          </a:p>
        </p:txBody>
      </p:sp>
      <p:sp>
        <p:nvSpPr>
          <p:cNvPr id="19" name="TextBox 18"/>
          <p:cNvSpPr txBox="1"/>
          <p:nvPr/>
        </p:nvSpPr>
        <p:spPr>
          <a:xfrm>
            <a:off x="8775709" y="1581150"/>
            <a:ext cx="485775" cy="369332"/>
          </a:xfrm>
          <a:prstGeom prst="rect">
            <a:avLst/>
          </a:prstGeom>
          <a:noFill/>
        </p:spPr>
        <p:txBody>
          <a:bodyPr wrap="square" rtlCol="0">
            <a:spAutoFit/>
          </a:bodyPr>
          <a:lstStyle/>
          <a:p>
            <a:r>
              <a:rPr lang="en-US" smtClean="0"/>
              <a:t>5</a:t>
            </a:r>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3090719459"/>
              </p:ext>
            </p:extLst>
          </p:nvPr>
        </p:nvGraphicFramePr>
        <p:xfrm>
          <a:off x="2589217" y="2390233"/>
          <a:ext cx="6911975" cy="370840"/>
        </p:xfrm>
        <a:graphic>
          <a:graphicData uri="http://schemas.openxmlformats.org/drawingml/2006/table">
            <a:tbl>
              <a:tblPr firstRow="1" bandRow="1">
                <a:tableStyleId>{5C22544A-7EE6-4342-B048-85BDC9FD1C3A}</a:tableStyleId>
              </a:tblPr>
              <a:tblGrid>
                <a:gridCol w="987425"/>
                <a:gridCol w="987425"/>
                <a:gridCol w="987425"/>
                <a:gridCol w="987425"/>
                <a:gridCol w="987425"/>
                <a:gridCol w="987425"/>
                <a:gridCol w="987425"/>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sz="1600" b="0" i="0">
                        <a:latin typeface="Times New Roman" panose="02020603050405020304" pitchFamily="18" charset="0"/>
                        <a:cs typeface="Times New Roman" panose="02020603050405020304" pitchFamily="18" charset="0"/>
                      </a:endParaRPr>
                    </a:p>
                  </a:txBody>
                  <a:tcPr/>
                </a:tc>
                <a:tc>
                  <a:txBody>
                    <a:bodyPr/>
                    <a:lstStyle/>
                    <a:p>
                      <a:endParaRPr lang="en-US"/>
                    </a:p>
                  </a:txBody>
                  <a:tcPr/>
                </a:tc>
              </a:tr>
            </a:tbl>
          </a:graphicData>
        </a:graphic>
      </p:graphicFrame>
      <p:sp>
        <p:nvSpPr>
          <p:cNvPr id="21" name="TextBox 20"/>
          <p:cNvSpPr txBox="1"/>
          <p:nvPr/>
        </p:nvSpPr>
        <p:spPr>
          <a:xfrm>
            <a:off x="2917831" y="2375416"/>
            <a:ext cx="485775" cy="369332"/>
          </a:xfrm>
          <a:prstGeom prst="rect">
            <a:avLst/>
          </a:prstGeom>
          <a:noFill/>
        </p:spPr>
        <p:txBody>
          <a:bodyPr wrap="square" rtlCol="0">
            <a:spAutoFit/>
          </a:bodyPr>
          <a:lstStyle/>
          <a:p>
            <a:r>
              <a:rPr lang="en-US"/>
              <a:t>3</a:t>
            </a:r>
          </a:p>
        </p:txBody>
      </p:sp>
      <p:sp>
        <p:nvSpPr>
          <p:cNvPr id="22" name="TextBox 21"/>
          <p:cNvSpPr txBox="1"/>
          <p:nvPr/>
        </p:nvSpPr>
        <p:spPr>
          <a:xfrm>
            <a:off x="4851406" y="2375416"/>
            <a:ext cx="485775" cy="369332"/>
          </a:xfrm>
          <a:prstGeom prst="rect">
            <a:avLst/>
          </a:prstGeom>
          <a:noFill/>
        </p:spPr>
        <p:txBody>
          <a:bodyPr wrap="square" rtlCol="0">
            <a:spAutoFit/>
          </a:bodyPr>
          <a:lstStyle/>
          <a:p>
            <a:r>
              <a:rPr lang="en-US"/>
              <a:t>1</a:t>
            </a:r>
          </a:p>
        </p:txBody>
      </p:sp>
      <p:sp>
        <p:nvSpPr>
          <p:cNvPr id="23" name="TextBox 22"/>
          <p:cNvSpPr txBox="1"/>
          <p:nvPr/>
        </p:nvSpPr>
        <p:spPr>
          <a:xfrm>
            <a:off x="3898906" y="2375416"/>
            <a:ext cx="485775" cy="369332"/>
          </a:xfrm>
          <a:prstGeom prst="rect">
            <a:avLst/>
          </a:prstGeom>
          <a:noFill/>
        </p:spPr>
        <p:txBody>
          <a:bodyPr wrap="square" rtlCol="0">
            <a:spAutoFit/>
          </a:bodyPr>
          <a:lstStyle/>
          <a:p>
            <a:r>
              <a:rPr lang="en-US"/>
              <a:t>1</a:t>
            </a:r>
          </a:p>
        </p:txBody>
      </p:sp>
      <p:sp>
        <p:nvSpPr>
          <p:cNvPr id="24" name="TextBox 23"/>
          <p:cNvSpPr txBox="1"/>
          <p:nvPr/>
        </p:nvSpPr>
        <p:spPr>
          <a:xfrm>
            <a:off x="5837244" y="2375416"/>
            <a:ext cx="485775" cy="369332"/>
          </a:xfrm>
          <a:prstGeom prst="rect">
            <a:avLst/>
          </a:prstGeom>
          <a:noFill/>
        </p:spPr>
        <p:txBody>
          <a:bodyPr wrap="square" rtlCol="0">
            <a:spAutoFit/>
          </a:bodyPr>
          <a:lstStyle/>
          <a:p>
            <a:r>
              <a:rPr lang="en-US"/>
              <a:t>4</a:t>
            </a:r>
          </a:p>
        </p:txBody>
      </p:sp>
      <p:sp>
        <p:nvSpPr>
          <p:cNvPr id="25" name="TextBox 24"/>
          <p:cNvSpPr txBox="1"/>
          <p:nvPr/>
        </p:nvSpPr>
        <p:spPr>
          <a:xfrm>
            <a:off x="6823082" y="2375416"/>
            <a:ext cx="485775" cy="369332"/>
          </a:xfrm>
          <a:prstGeom prst="rect">
            <a:avLst/>
          </a:prstGeom>
          <a:noFill/>
        </p:spPr>
        <p:txBody>
          <a:bodyPr wrap="square" rtlCol="0">
            <a:spAutoFit/>
          </a:bodyPr>
          <a:lstStyle/>
          <a:p>
            <a:r>
              <a:rPr lang="en-US"/>
              <a:t>8</a:t>
            </a:r>
          </a:p>
        </p:txBody>
      </p:sp>
      <p:sp>
        <p:nvSpPr>
          <p:cNvPr id="26" name="TextBox 25"/>
          <p:cNvSpPr txBox="1"/>
          <p:nvPr/>
        </p:nvSpPr>
        <p:spPr>
          <a:xfrm>
            <a:off x="7813683" y="2375416"/>
            <a:ext cx="485775" cy="369332"/>
          </a:xfrm>
          <a:prstGeom prst="rect">
            <a:avLst/>
          </a:prstGeom>
          <a:noFill/>
        </p:spPr>
        <p:txBody>
          <a:bodyPr wrap="square" rtlCol="0">
            <a:spAutoFit/>
          </a:bodyPr>
          <a:lstStyle/>
          <a:p>
            <a:r>
              <a:rPr lang="en-US"/>
              <a:t>6</a:t>
            </a:r>
          </a:p>
        </p:txBody>
      </p:sp>
      <p:sp>
        <p:nvSpPr>
          <p:cNvPr id="27" name="TextBox 26"/>
          <p:cNvSpPr txBox="1"/>
          <p:nvPr/>
        </p:nvSpPr>
        <p:spPr>
          <a:xfrm>
            <a:off x="8775709" y="2375416"/>
            <a:ext cx="485775" cy="369332"/>
          </a:xfrm>
          <a:prstGeom prst="rect">
            <a:avLst/>
          </a:prstGeom>
          <a:noFill/>
        </p:spPr>
        <p:txBody>
          <a:bodyPr wrap="square" rtlCol="0">
            <a:spAutoFit/>
          </a:bodyPr>
          <a:lstStyle/>
          <a:p>
            <a:r>
              <a:rPr lang="en-US" smtClean="0"/>
              <a:t>5</a:t>
            </a:r>
            <a:endParaRPr lang="en-US"/>
          </a:p>
        </p:txBody>
      </p:sp>
      <p:sp>
        <p:nvSpPr>
          <p:cNvPr id="28" name="Down Arrow 27"/>
          <p:cNvSpPr/>
          <p:nvPr/>
        </p:nvSpPr>
        <p:spPr>
          <a:xfrm>
            <a:off x="2994033"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8851911" y="1328738"/>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835667" y="209363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6046005" y="2107110"/>
            <a:ext cx="106355" cy="252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54855" y="822365"/>
            <a:ext cx="1471613" cy="369332"/>
          </a:xfrm>
          <a:prstGeom prst="rect">
            <a:avLst/>
          </a:prstGeom>
          <a:noFill/>
        </p:spPr>
        <p:txBody>
          <a:bodyPr wrap="square" rtlCol="0">
            <a:spAutoFit/>
          </a:bodyPr>
          <a:lstStyle/>
          <a:p>
            <a:r>
              <a:rPr lang="en-US" smtClean="0"/>
              <a:t>Ban đầu:</a:t>
            </a:r>
            <a:endParaRPr lang="en-US"/>
          </a:p>
        </p:txBody>
      </p:sp>
      <p:sp>
        <p:nvSpPr>
          <p:cNvPr id="33" name="TextBox 32"/>
          <p:cNvSpPr txBox="1"/>
          <p:nvPr/>
        </p:nvSpPr>
        <p:spPr>
          <a:xfrm>
            <a:off x="526278" y="1591211"/>
            <a:ext cx="1471613" cy="369332"/>
          </a:xfrm>
          <a:prstGeom prst="rect">
            <a:avLst/>
          </a:prstGeom>
          <a:noFill/>
        </p:spPr>
        <p:txBody>
          <a:bodyPr wrap="square" rtlCol="0">
            <a:spAutoFit/>
          </a:bodyPr>
          <a:lstStyle/>
          <a:p>
            <a:r>
              <a:rPr lang="en-US" smtClean="0"/>
              <a:t>Bước 1:</a:t>
            </a:r>
            <a:endParaRPr lang="en-US"/>
          </a:p>
        </p:txBody>
      </p:sp>
      <p:sp>
        <p:nvSpPr>
          <p:cNvPr id="34" name="TextBox 33"/>
          <p:cNvSpPr txBox="1"/>
          <p:nvPr/>
        </p:nvSpPr>
        <p:spPr>
          <a:xfrm>
            <a:off x="520701" y="2360057"/>
            <a:ext cx="1471613" cy="369332"/>
          </a:xfrm>
          <a:prstGeom prst="rect">
            <a:avLst/>
          </a:prstGeom>
          <a:noFill/>
        </p:spPr>
        <p:txBody>
          <a:bodyPr wrap="square" rtlCol="0">
            <a:spAutoFit/>
          </a:bodyPr>
          <a:lstStyle/>
          <a:p>
            <a:r>
              <a:rPr lang="en-US" smtClean="0"/>
              <a:t>Bước 2:</a:t>
            </a:r>
            <a:endParaRPr lang="en-US"/>
          </a:p>
        </p:txBody>
      </p:sp>
    </p:spTree>
    <p:extLst>
      <p:ext uri="{BB962C8B-B14F-4D97-AF65-F5344CB8AC3E}">
        <p14:creationId xmlns:p14="http://schemas.microsoft.com/office/powerpoint/2010/main" val="281683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inVertical)">
                                      <p:cBhvr>
                                        <p:cTn id="21" dur="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arn(inVertical)">
                                      <p:cBhvr>
                                        <p:cTn id="30" dur="500"/>
                                        <p:tgtEl>
                                          <p:spTgt spid="2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barn(inVertical)">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inVertical)">
                                      <p:cBhvr>
                                        <p:cTn id="38" dur="500"/>
                                        <p:tgtEl>
                                          <p:spTgt spid="3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30" grpId="0" animBg="1"/>
      <p:bldP spid="31" grpId="0" animBg="1"/>
      <p:bldP spid="3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TotalTime>
  <Words>471</Words>
  <Application>Microsoft Office PowerPoint</Application>
  <PresentationFormat>Widescreen</PresentationFormat>
  <Paragraphs>244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Xét 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dc:title>
  <dc:creator>Windows User</dc:creator>
  <cp:lastModifiedBy>Windows User</cp:lastModifiedBy>
  <cp:revision>52</cp:revision>
  <dcterms:created xsi:type="dcterms:W3CDTF">2018-01-31T10:53:27Z</dcterms:created>
  <dcterms:modified xsi:type="dcterms:W3CDTF">2018-01-31T11:56:47Z</dcterms:modified>
</cp:coreProperties>
</file>