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DF3A-D013-3C5A-D494-9D71D112E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BA025-4527-D299-7077-BB6D32B23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C31A-2AFE-CD53-5F8C-28B75A09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172E-4F33-F72D-E26F-EE702DA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3758E-3672-51BF-36A5-2D8BF906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BF45-9084-ACFF-DC2E-78B7101E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FC949-EA41-476C-A091-A71507F7A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C950-2E14-F1FE-AA70-5D3FCB29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FDE3-AA1E-5E4A-7D00-66A6BBED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A5A8-8DC5-FDEB-225D-D64C37E0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2EB4D-82AA-8003-552C-2D426CF3E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8E0-1011-A5EB-80C8-BF710154D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81B9-758D-9A7B-008F-F3731E6C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54AE-F54D-646B-8769-FD5006EB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0637-09F2-1364-EC82-3D6945D8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42E7E-B425-C1CA-6732-554234E0F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356350"/>
            <a:ext cx="21907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3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5B1C-D290-17DA-9EAD-D9AB39A6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8305-60AC-B784-5DA4-25FC4BFE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6263-8A62-22DF-38E8-89A5F37B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59C3-622F-0536-276E-7E377E70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7284-64D5-4FCC-EC95-58B9BAE8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36C00-3ED4-055D-79AA-838369A5C9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356350"/>
            <a:ext cx="21907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ADDB-68FC-397C-7465-B0B91812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6A504-470F-B855-692B-410C0CDD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BBCE-A44F-65B3-8396-C77741A4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1297-5273-539B-BDBB-F7CCEC0D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22E1-9251-2A49-60D6-0B44902B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2C863-F482-07E1-986D-99F260C5D5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356350"/>
            <a:ext cx="21907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B9D9-836D-B82A-06E0-E346D35D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6457-3A82-81AB-1043-D2FF8CAB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B4C8F-A960-A027-381A-730D74A2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CB8A7-E70F-8757-7038-6414242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339D-ECB8-C3CA-22BA-66D71AD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9F4F-52A2-675F-70C2-0A15E5D6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FC622-FDBF-04BA-14B5-8BCBFA64B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356350"/>
            <a:ext cx="21907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5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D3C9-AB89-0B81-C9F8-65BF1CE7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4361-00B2-9687-3398-D63370B60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FEDD2-9059-C0AE-B1CD-B8B879BD9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5465E-9247-C4CD-4501-E18CE6570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80EB8-31C3-6DF9-9DC0-8B1B00894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6BF1E-E9E9-2AC8-329B-17535AA5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F23AC-A765-762B-C062-B9BFB94A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33848-7D9A-5489-7E8E-DD26E67F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BB2F45-A1E1-2477-BF8C-47DB244CC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356350"/>
            <a:ext cx="21907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FDF6-51B4-FAE4-11E2-26FC21A6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B0B7D-73EC-C908-288C-6229E2D6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0C9B7-8FE9-FB3D-6BD2-06097C52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4A97B-69A8-25C2-14AF-14BA3AB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CD8A8-8063-E068-C37B-2AA110BFE4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356350"/>
            <a:ext cx="2190750" cy="36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132BA-5284-A585-D5AE-922AE13262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6508750"/>
            <a:ext cx="21907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55649-06BB-E34E-3099-7619A79D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56E40-A437-03DF-8A6B-565FA35B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76F8-6116-E61E-385D-9766CCFF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0B213-7873-8701-4CAB-E0DB3147D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356350"/>
            <a:ext cx="21907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7DE6-E377-F72A-87CB-BB0ABC6F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08F4-1AAA-6B41-9D54-75263245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B9C1D-3B05-8DF6-1C7D-1FAA3B3CE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EB1F3-0AC0-5BBD-6AC5-2E224659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17FA-7DAB-8E82-1EF2-52431DEC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52A95-2CFB-915C-717E-5920B032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9357EE-CFF3-B7E3-06B4-7A914406E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356350"/>
            <a:ext cx="21907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4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1658-1BE2-955A-C91B-8B8C29B2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97558-AB16-8211-F7C1-71DE0187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113D-235F-C229-355B-C9CF88EA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F3AFA-76B6-C731-AD15-1F28FD9C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97AD8-EF9D-9AD0-BA34-3DE797D6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A666E-A862-3C74-D9FD-96D542F6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7EAE1-3452-06A8-5290-0E21155AE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356350"/>
            <a:ext cx="219075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11DE5-0366-F2B1-2A74-139F6C7D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C068-B6BE-7BCB-9DE0-01EFB9A6B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EA3F-56F6-0590-FFC5-8CE9A08F9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B7DD-2335-4872-A9A4-C5CA0E37E91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D762-E0EE-EDA3-3662-4D5C8ABBC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7E34-331D-9981-1B17-6B113A58F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40E7-F7AC-45CD-805B-B1BD90FC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920B-774B-5FA2-4402-2FC74C633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Escape from Piggy Island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B701-2F62-D2A0-486F-3427523AE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Kult Classic game by</a:t>
            </a:r>
          </a:p>
          <a:p>
            <a:r>
              <a:rPr lang="en-US" dirty="0"/>
              <a:t>P. </a:t>
            </a:r>
            <a:r>
              <a:rPr lang="en-US" dirty="0" err="1"/>
              <a:t>Alliksaar</a:t>
            </a:r>
            <a:r>
              <a:rPr lang="en-US" dirty="0"/>
              <a:t>, M. </a:t>
            </a:r>
            <a:r>
              <a:rPr lang="en-US" dirty="0" err="1"/>
              <a:t>Kangur</a:t>
            </a:r>
            <a:r>
              <a:rPr lang="en-US" dirty="0"/>
              <a:t>, K. Kalmus &amp; D. </a:t>
            </a:r>
            <a:r>
              <a:rPr lang="en-US" dirty="0" err="1"/>
              <a:t>Talimaa</a:t>
            </a:r>
            <a:endParaRPr lang="en-US" dirty="0"/>
          </a:p>
          <a:p>
            <a:r>
              <a:rPr lang="en-US" dirty="0" err="1"/>
              <a:t>Esitlusele</a:t>
            </a:r>
            <a:r>
              <a:rPr lang="en-US" dirty="0"/>
              <a:t> </a:t>
            </a:r>
            <a:r>
              <a:rPr lang="en-US" dirty="0" err="1"/>
              <a:t>eelneb</a:t>
            </a:r>
            <a:r>
              <a:rPr lang="en-US" dirty="0"/>
              <a:t> </a:t>
            </a:r>
            <a:r>
              <a:rPr lang="en-US" dirty="0" err="1"/>
              <a:t>demovideo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3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9FD1-48DE-7EE6-5BA5-BCDBD2BD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Mängu</a:t>
            </a:r>
            <a:r>
              <a:rPr lang="en-US" dirty="0"/>
              <a:t> </a:t>
            </a:r>
            <a:r>
              <a:rPr lang="en-US" dirty="0" err="1"/>
              <a:t>keskkond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E22F-1B27-B439-2269-4DACED40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0524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Mäng</a:t>
            </a:r>
            <a:r>
              <a:rPr lang="en-US" sz="2000" dirty="0"/>
              <a:t> </a:t>
            </a:r>
            <a:r>
              <a:rPr lang="en-US" sz="2000" dirty="0" err="1"/>
              <a:t>toimub</a:t>
            </a:r>
            <a:r>
              <a:rPr lang="en-US" sz="2000" dirty="0"/>
              <a:t> </a:t>
            </a:r>
            <a:r>
              <a:rPr lang="en-US" sz="2000" dirty="0" err="1"/>
              <a:t>saarel</a:t>
            </a:r>
            <a:endParaRPr lang="en-US" sz="2000" dirty="0"/>
          </a:p>
          <a:p>
            <a:pPr lvl="1"/>
            <a:r>
              <a:rPr lang="en-US" sz="1800" dirty="0" err="1"/>
              <a:t>Mäng</a:t>
            </a:r>
            <a:r>
              <a:rPr lang="en-US" sz="1800" dirty="0"/>
              <a:t> </a:t>
            </a:r>
            <a:r>
              <a:rPr lang="en-US" sz="1800" dirty="0" err="1"/>
              <a:t>toimub</a:t>
            </a:r>
            <a:r>
              <a:rPr lang="en-US" sz="1800" dirty="0"/>
              <a:t> </a:t>
            </a:r>
            <a:r>
              <a:rPr lang="en-US" sz="1800" dirty="0" err="1"/>
              <a:t>saarel</a:t>
            </a:r>
            <a:r>
              <a:rPr lang="en-US" sz="1800" dirty="0"/>
              <a:t> - </a:t>
            </a:r>
            <a:r>
              <a:rPr lang="en-US" sz="1800" dirty="0" err="1"/>
              <a:t>saarel</a:t>
            </a:r>
            <a:r>
              <a:rPr lang="en-US" sz="1800" dirty="0"/>
              <a:t> </a:t>
            </a:r>
            <a:r>
              <a:rPr lang="en-US" sz="1800" dirty="0" err="1"/>
              <a:t>tegutseb</a:t>
            </a:r>
            <a:r>
              <a:rPr lang="en-US" sz="1800" dirty="0"/>
              <a:t> farm</a:t>
            </a:r>
          </a:p>
          <a:p>
            <a:pPr lvl="1"/>
            <a:r>
              <a:rPr lang="en-US" sz="1800" dirty="0"/>
              <a:t>Farm on </a:t>
            </a:r>
            <a:r>
              <a:rPr lang="en-US" sz="1800" dirty="0" err="1"/>
              <a:t>jaotatud</a:t>
            </a:r>
            <a:r>
              <a:rPr lang="en-US" sz="1800" dirty="0"/>
              <a:t> 9ks </a:t>
            </a:r>
            <a:r>
              <a:rPr lang="en-US" sz="1800" dirty="0" err="1"/>
              <a:t>temaatiliseks</a:t>
            </a:r>
            <a:r>
              <a:rPr lang="en-US" sz="1800" dirty="0"/>
              <a:t> </a:t>
            </a:r>
            <a:r>
              <a:rPr lang="en-US" sz="1800" dirty="0" err="1"/>
              <a:t>piirkonnas</a:t>
            </a:r>
            <a:r>
              <a:rPr lang="en-US" sz="1800" dirty="0"/>
              <a:t> (happy farm, </a:t>
            </a:r>
            <a:r>
              <a:rPr lang="en-US" sz="1800" dirty="0" err="1"/>
              <a:t>tuletorn</a:t>
            </a:r>
            <a:r>
              <a:rPr lang="en-US" sz="1800" dirty="0"/>
              <a:t>, </a:t>
            </a:r>
            <a:r>
              <a:rPr lang="en-US" sz="1800" dirty="0" err="1"/>
              <a:t>sadam</a:t>
            </a:r>
            <a:r>
              <a:rPr lang="en-US" sz="1800" dirty="0"/>
              <a:t> </a:t>
            </a:r>
            <a:r>
              <a:rPr lang="en-US" sz="1800" dirty="0" err="1"/>
              <a:t>jpm</a:t>
            </a:r>
            <a:r>
              <a:rPr lang="en-US" sz="1800" dirty="0"/>
              <a:t>) – </a:t>
            </a:r>
            <a:r>
              <a:rPr lang="en-US" sz="1800" dirty="0" err="1"/>
              <a:t>korraga</a:t>
            </a:r>
            <a:r>
              <a:rPr lang="en-US" sz="1800" dirty="0"/>
              <a:t> on </a:t>
            </a:r>
            <a:r>
              <a:rPr lang="en-US" sz="1800" dirty="0" err="1"/>
              <a:t>aktiivne</a:t>
            </a:r>
            <a:r>
              <a:rPr lang="en-US" sz="1800" dirty="0"/>
              <a:t> </a:t>
            </a:r>
            <a:r>
              <a:rPr lang="en-US" sz="1800" dirty="0" err="1"/>
              <a:t>üks</a:t>
            </a:r>
            <a:r>
              <a:rPr lang="en-US" sz="1800" dirty="0"/>
              <a:t> </a:t>
            </a:r>
            <a:r>
              <a:rPr lang="en-US" sz="1800" dirty="0" err="1"/>
              <a:t>piirkond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Mängija</a:t>
            </a:r>
            <a:r>
              <a:rPr lang="en-US" sz="1800" dirty="0"/>
              <a:t> </a:t>
            </a:r>
            <a:r>
              <a:rPr lang="en-US" sz="1800" dirty="0" err="1"/>
              <a:t>saab</a:t>
            </a:r>
            <a:r>
              <a:rPr lang="en-US" sz="1800" dirty="0"/>
              <a:t> </a:t>
            </a:r>
            <a:r>
              <a:rPr lang="en-US" sz="1800" dirty="0" err="1"/>
              <a:t>infot</a:t>
            </a:r>
            <a:r>
              <a:rPr lang="en-US" sz="1800" dirty="0"/>
              <a:t> </a:t>
            </a:r>
            <a:r>
              <a:rPr lang="en-US" sz="1800" dirty="0" err="1"/>
              <a:t>graafiliselt</a:t>
            </a:r>
            <a:r>
              <a:rPr lang="en-US" sz="1800" dirty="0"/>
              <a:t> ja </a:t>
            </a:r>
            <a:r>
              <a:rPr lang="en-US" sz="1800" dirty="0" err="1"/>
              <a:t>teksti</a:t>
            </a:r>
            <a:r>
              <a:rPr lang="en-US" sz="1800" dirty="0"/>
              <a:t> </a:t>
            </a:r>
            <a:r>
              <a:rPr lang="en-US" sz="1800" dirty="0" err="1"/>
              <a:t>kaudu</a:t>
            </a:r>
            <a:r>
              <a:rPr lang="en-US" sz="1800" dirty="0"/>
              <a:t> (examine </a:t>
            </a:r>
            <a:r>
              <a:rPr lang="en-US" sz="1800" dirty="0" err="1"/>
              <a:t>käsk</a:t>
            </a:r>
            <a:r>
              <a:rPr lang="en-US" sz="1800" dirty="0"/>
              <a:t>, </a:t>
            </a:r>
            <a:r>
              <a:rPr lang="en-US" sz="1800" dirty="0" err="1"/>
              <a:t>dialoog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 err="1"/>
              <a:t>Tegelased</a:t>
            </a:r>
            <a:endParaRPr lang="en-US" sz="2000" dirty="0"/>
          </a:p>
          <a:p>
            <a:pPr lvl="1"/>
            <a:r>
              <a:rPr lang="en-US" sz="1800" dirty="0" err="1"/>
              <a:t>Peategelane</a:t>
            </a:r>
            <a:r>
              <a:rPr lang="en-US" sz="1800" dirty="0"/>
              <a:t> ja </a:t>
            </a:r>
            <a:r>
              <a:rPr lang="en-US" sz="1800" dirty="0" err="1"/>
              <a:t>olulisemad</a:t>
            </a:r>
            <a:r>
              <a:rPr lang="en-US" sz="1800" dirty="0"/>
              <a:t> </a:t>
            </a:r>
            <a:r>
              <a:rPr lang="en-US" sz="1800" dirty="0" err="1"/>
              <a:t>kõrvaltegelased</a:t>
            </a:r>
            <a:r>
              <a:rPr lang="en-US" sz="1800" dirty="0"/>
              <a:t> on </a:t>
            </a:r>
            <a:r>
              <a:rPr lang="en-US" sz="1800" dirty="0" err="1"/>
              <a:t>sead</a:t>
            </a:r>
            <a:endParaRPr lang="en-US" sz="1800" dirty="0"/>
          </a:p>
          <a:p>
            <a:pPr lvl="2"/>
            <a:r>
              <a:rPr lang="en-US" sz="1400" dirty="0" err="1"/>
              <a:t>Peategelane</a:t>
            </a:r>
            <a:r>
              <a:rPr lang="en-US" sz="1400" dirty="0"/>
              <a:t> </a:t>
            </a:r>
            <a:r>
              <a:rPr lang="en-US" sz="1400" dirty="0" err="1"/>
              <a:t>alustab</a:t>
            </a:r>
            <a:r>
              <a:rPr lang="en-US" sz="1400" dirty="0"/>
              <a:t> </a:t>
            </a:r>
            <a:r>
              <a:rPr lang="en-US" sz="1400" dirty="0" err="1"/>
              <a:t>mängu</a:t>
            </a:r>
            <a:r>
              <a:rPr lang="en-US" sz="1400" dirty="0"/>
              <a:t> </a:t>
            </a:r>
            <a:r>
              <a:rPr lang="en-US" sz="1400" dirty="0" err="1"/>
              <a:t>keerulises</a:t>
            </a:r>
            <a:r>
              <a:rPr lang="en-US" sz="1400" dirty="0"/>
              <a:t> </a:t>
            </a:r>
            <a:r>
              <a:rPr lang="en-US" sz="1400" dirty="0" err="1"/>
              <a:t>mälukaotuse</a:t>
            </a:r>
            <a:r>
              <a:rPr lang="en-US" sz="1400" dirty="0"/>
              <a:t> </a:t>
            </a:r>
            <a:r>
              <a:rPr lang="en-US" sz="1400" dirty="0" err="1"/>
              <a:t>seisundis</a:t>
            </a:r>
            <a:endParaRPr lang="en-US" sz="1400" dirty="0"/>
          </a:p>
          <a:p>
            <a:pPr lvl="2"/>
            <a:r>
              <a:rPr lang="en-US" sz="1400" dirty="0" err="1"/>
              <a:t>Peategelasel</a:t>
            </a:r>
            <a:r>
              <a:rPr lang="en-US" sz="1400" dirty="0"/>
              <a:t> on </a:t>
            </a:r>
            <a:r>
              <a:rPr lang="en-US" sz="1400" dirty="0" err="1"/>
              <a:t>keeruline</a:t>
            </a:r>
            <a:r>
              <a:rPr lang="en-US" sz="1400" dirty="0"/>
              <a:t> </a:t>
            </a:r>
            <a:r>
              <a:rPr lang="en-US" sz="1400" dirty="0" err="1"/>
              <a:t>opereerida</a:t>
            </a:r>
            <a:r>
              <a:rPr lang="en-US" sz="1400" dirty="0"/>
              <a:t> </a:t>
            </a:r>
            <a:r>
              <a:rPr lang="en-US" sz="1400" dirty="0" err="1"/>
              <a:t>inimese</a:t>
            </a:r>
            <a:r>
              <a:rPr lang="en-US" sz="1400" dirty="0"/>
              <a:t> </a:t>
            </a:r>
            <a:r>
              <a:rPr lang="en-US" sz="1400" dirty="0" err="1"/>
              <a:t>loodud</a:t>
            </a:r>
            <a:r>
              <a:rPr lang="en-US" sz="1400" dirty="0"/>
              <a:t> </a:t>
            </a:r>
            <a:r>
              <a:rPr lang="en-US" sz="1400" dirty="0" err="1"/>
              <a:t>asju</a:t>
            </a:r>
            <a:endParaRPr lang="en-US" sz="1400" dirty="0"/>
          </a:p>
          <a:p>
            <a:pPr lvl="1"/>
            <a:r>
              <a:rPr lang="en-US" sz="1800" dirty="0" err="1"/>
              <a:t>Müstilisest</a:t>
            </a:r>
            <a:r>
              <a:rPr lang="en-US" sz="1800" dirty="0"/>
              <a:t> </a:t>
            </a:r>
            <a:r>
              <a:rPr lang="en-US" sz="1800" dirty="0" err="1"/>
              <a:t>viirusnakkusest</a:t>
            </a:r>
            <a:r>
              <a:rPr lang="en-US" sz="1800" dirty="0"/>
              <a:t> </a:t>
            </a:r>
            <a:r>
              <a:rPr lang="en-US" sz="1800" dirty="0" err="1"/>
              <a:t>tingituna</a:t>
            </a:r>
            <a:r>
              <a:rPr lang="en-US" sz="1800" dirty="0"/>
              <a:t> on </a:t>
            </a:r>
            <a:r>
              <a:rPr lang="en-US" sz="1800" dirty="0" err="1"/>
              <a:t>sead</a:t>
            </a:r>
            <a:r>
              <a:rPr lang="en-US" sz="1800" dirty="0"/>
              <a:t> </a:t>
            </a:r>
            <a:r>
              <a:rPr lang="en-US" sz="1800" dirty="0" err="1"/>
              <a:t>reeglina</a:t>
            </a:r>
            <a:r>
              <a:rPr lang="en-US" sz="1800" dirty="0"/>
              <a:t> väga </a:t>
            </a:r>
            <a:r>
              <a:rPr lang="en-US" sz="1800" dirty="0" err="1"/>
              <a:t>nutikad</a:t>
            </a:r>
            <a:endParaRPr lang="en-US" sz="1800" dirty="0"/>
          </a:p>
          <a:p>
            <a:pPr lvl="1"/>
            <a:r>
              <a:rPr lang="en-US" sz="1800" dirty="0" err="1"/>
              <a:t>Inimesed</a:t>
            </a:r>
            <a:r>
              <a:rPr lang="en-US" sz="1800" dirty="0"/>
              <a:t> </a:t>
            </a:r>
            <a:r>
              <a:rPr lang="en-US" sz="1800" dirty="0" err="1"/>
              <a:t>eksisteerivad</a:t>
            </a:r>
            <a:r>
              <a:rPr lang="en-US" sz="1800" dirty="0"/>
              <a:t> </a:t>
            </a:r>
            <a:r>
              <a:rPr lang="en-US" sz="1800" dirty="0" err="1"/>
              <a:t>valvuri</a:t>
            </a:r>
            <a:r>
              <a:rPr lang="en-US" sz="1800" dirty="0"/>
              <a:t> </a:t>
            </a:r>
            <a:r>
              <a:rPr lang="en-US" sz="1800" dirty="0" err="1"/>
              <a:t>rollis</a:t>
            </a:r>
            <a:r>
              <a:rPr lang="en-US" sz="1800" dirty="0"/>
              <a:t>, </a:t>
            </a:r>
            <a:r>
              <a:rPr lang="en-US" sz="1800" dirty="0" err="1"/>
              <a:t>nendega</a:t>
            </a:r>
            <a:r>
              <a:rPr lang="en-US" sz="1800" dirty="0"/>
              <a:t> </a:t>
            </a:r>
            <a:r>
              <a:rPr lang="en-US" sz="1800" dirty="0" err="1"/>
              <a:t>sead</a:t>
            </a:r>
            <a:r>
              <a:rPr lang="en-US" sz="1800" dirty="0"/>
              <a:t> pigem ei </a:t>
            </a:r>
            <a:r>
              <a:rPr lang="en-US" sz="1800" dirty="0" err="1"/>
              <a:t>suhtle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Kusagil</a:t>
            </a:r>
            <a:r>
              <a:rPr lang="en-US" sz="1800" dirty="0"/>
              <a:t> </a:t>
            </a:r>
            <a:r>
              <a:rPr lang="en-US" sz="1800" dirty="0" err="1"/>
              <a:t>võiks</a:t>
            </a:r>
            <a:r>
              <a:rPr lang="en-US" sz="1800" dirty="0"/>
              <a:t> olla </a:t>
            </a:r>
            <a:r>
              <a:rPr lang="en-US" sz="1800" dirty="0" err="1"/>
              <a:t>üks</a:t>
            </a:r>
            <a:r>
              <a:rPr lang="en-US" sz="1800" dirty="0"/>
              <a:t> </a:t>
            </a:r>
            <a:r>
              <a:rPr lang="en-US" sz="1800" dirty="0" err="1"/>
              <a:t>lehm</a:t>
            </a:r>
            <a:r>
              <a:rPr lang="en-US" sz="1800" dirty="0"/>
              <a:t>, </a:t>
            </a:r>
            <a:r>
              <a:rPr lang="en-US" sz="1800" dirty="0" err="1"/>
              <a:t>kes</a:t>
            </a:r>
            <a:r>
              <a:rPr lang="en-US" sz="1800" dirty="0"/>
              <a:t> on </a:t>
            </a:r>
            <a:r>
              <a:rPr lang="en-US" sz="1800" dirty="0" err="1"/>
              <a:t>kontaktivõimelt</a:t>
            </a:r>
            <a:r>
              <a:rPr lang="en-US" sz="1800" dirty="0"/>
              <a:t> </a:t>
            </a:r>
            <a:r>
              <a:rPr lang="en-US" sz="1800" dirty="0" err="1"/>
              <a:t>kusagil</a:t>
            </a:r>
            <a:r>
              <a:rPr lang="en-US" sz="1800" dirty="0"/>
              <a:t> </a:t>
            </a:r>
            <a:r>
              <a:rPr lang="en-US" sz="1800" dirty="0" err="1"/>
              <a:t>inimese</a:t>
            </a:r>
            <a:r>
              <a:rPr lang="en-US" sz="1800" dirty="0"/>
              <a:t> ja sea </a:t>
            </a:r>
            <a:r>
              <a:rPr lang="en-US" sz="1800" dirty="0" err="1"/>
              <a:t>vahel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3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216A4-856E-1B5C-EF77-354F76894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1D1F-FC8B-1B5F-DA25-507339CC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 </a:t>
            </a:r>
            <a:r>
              <a:rPr lang="en-US" dirty="0" err="1"/>
              <a:t>struktuur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6D70-8CED-9A32-CA13-41D62C6F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1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vaatus</a:t>
            </a:r>
            <a:endParaRPr lang="en-US" dirty="0"/>
          </a:p>
          <a:p>
            <a:pPr lvl="1"/>
            <a:r>
              <a:rPr lang="en-US" dirty="0" err="1"/>
              <a:t>Peategelane</a:t>
            </a:r>
            <a:r>
              <a:rPr lang="en-US" dirty="0"/>
              <a:t> </a:t>
            </a:r>
            <a:r>
              <a:rPr lang="en-US" dirty="0" err="1"/>
              <a:t>maandub</a:t>
            </a:r>
            <a:r>
              <a:rPr lang="en-US" dirty="0"/>
              <a:t> </a:t>
            </a:r>
            <a:r>
              <a:rPr lang="en-US" dirty="0" err="1"/>
              <a:t>farmisaarele</a:t>
            </a:r>
            <a:r>
              <a:rPr lang="en-US" dirty="0"/>
              <a:t> ja ei tea, </a:t>
            </a:r>
            <a:r>
              <a:rPr lang="en-US" dirty="0" err="1"/>
              <a:t>kes</a:t>
            </a:r>
            <a:r>
              <a:rPr lang="en-US" dirty="0"/>
              <a:t> ta on ja mis </a:t>
            </a:r>
            <a:r>
              <a:rPr lang="en-US" dirty="0" err="1"/>
              <a:t>toimub</a:t>
            </a:r>
            <a:endParaRPr lang="en-US" dirty="0"/>
          </a:p>
          <a:p>
            <a:pPr lvl="1"/>
            <a:r>
              <a:rPr lang="en-US" dirty="0" err="1"/>
              <a:t>Teised</a:t>
            </a:r>
            <a:r>
              <a:rPr lang="en-US" dirty="0"/>
              <a:t> </a:t>
            </a:r>
            <a:r>
              <a:rPr lang="en-US" dirty="0" err="1"/>
              <a:t>põrsad</a:t>
            </a:r>
            <a:r>
              <a:rPr lang="en-US" dirty="0"/>
              <a:t> </a:t>
            </a:r>
            <a:r>
              <a:rPr lang="en-US" dirty="0" err="1"/>
              <a:t>korraldavad</a:t>
            </a:r>
            <a:r>
              <a:rPr lang="en-US" dirty="0"/>
              <a:t> </a:t>
            </a:r>
            <a:r>
              <a:rPr lang="en-US" dirty="0" err="1"/>
              <a:t>talle</a:t>
            </a:r>
            <a:r>
              <a:rPr lang="en-US" dirty="0"/>
              <a:t> </a:t>
            </a:r>
            <a:r>
              <a:rPr lang="en-US" dirty="0" err="1"/>
              <a:t>vaimse</a:t>
            </a:r>
            <a:r>
              <a:rPr lang="en-US" dirty="0"/>
              <a:t> </a:t>
            </a:r>
            <a:r>
              <a:rPr lang="en-US" dirty="0" err="1"/>
              <a:t>rännaku</a:t>
            </a:r>
            <a:r>
              <a:rPr lang="en-US" dirty="0"/>
              <a:t>, et ta </a:t>
            </a:r>
            <a:r>
              <a:rPr lang="en-US" dirty="0" err="1"/>
              <a:t>saaks</a:t>
            </a:r>
            <a:r>
              <a:rPr lang="en-US" dirty="0"/>
              <a:t> </a:t>
            </a:r>
            <a:r>
              <a:rPr lang="en-US" dirty="0" err="1"/>
              <a:t>teada</a:t>
            </a:r>
            <a:r>
              <a:rPr lang="en-US" dirty="0"/>
              <a:t> </a:t>
            </a:r>
            <a:r>
              <a:rPr lang="en-US" dirty="0" err="1"/>
              <a:t>kes</a:t>
            </a:r>
            <a:r>
              <a:rPr lang="en-US" dirty="0"/>
              <a:t> ta on ja mis on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Eesmärk</a:t>
            </a:r>
            <a:endParaRPr lang="en-US" dirty="0"/>
          </a:p>
          <a:p>
            <a:pPr lvl="1"/>
            <a:r>
              <a:rPr lang="en-US" dirty="0" err="1"/>
              <a:t>Põrsas</a:t>
            </a:r>
            <a:r>
              <a:rPr lang="en-US" dirty="0"/>
              <a:t> </a:t>
            </a:r>
            <a:r>
              <a:rPr lang="en-US" dirty="0" err="1"/>
              <a:t>alustab</a:t>
            </a:r>
            <a:r>
              <a:rPr lang="en-US" dirty="0"/>
              <a:t> </a:t>
            </a:r>
            <a:r>
              <a:rPr lang="en-US" dirty="0" err="1"/>
              <a:t>Eesmärgi</a:t>
            </a:r>
            <a:r>
              <a:rPr lang="en-US" dirty="0"/>
              <a:t> </a:t>
            </a:r>
            <a:r>
              <a:rPr lang="en-US" dirty="0" err="1"/>
              <a:t>poole</a:t>
            </a:r>
            <a:r>
              <a:rPr lang="en-US" dirty="0"/>
              <a:t> </a:t>
            </a:r>
            <a:r>
              <a:rPr lang="en-US" dirty="0" err="1"/>
              <a:t>püüdlemist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vaatus</a:t>
            </a:r>
            <a:endParaRPr lang="en-US" dirty="0"/>
          </a:p>
          <a:p>
            <a:pPr lvl="1"/>
            <a:r>
              <a:rPr lang="en-US" dirty="0" err="1"/>
              <a:t>Peategelane</a:t>
            </a:r>
            <a:r>
              <a:rPr lang="en-US" dirty="0"/>
              <a:t> </a:t>
            </a:r>
            <a:r>
              <a:rPr lang="en-US" dirty="0" err="1"/>
              <a:t>saab</a:t>
            </a:r>
            <a:r>
              <a:rPr lang="en-US" dirty="0"/>
              <a:t> </a:t>
            </a:r>
            <a:r>
              <a:rPr lang="en-US" dirty="0" err="1"/>
              <a:t>abi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vaatus</a:t>
            </a:r>
            <a:endParaRPr lang="en-US" dirty="0"/>
          </a:p>
          <a:p>
            <a:pPr lvl="1"/>
            <a:r>
              <a:rPr lang="en-US" dirty="0" err="1"/>
              <a:t>Põssa</a:t>
            </a:r>
            <a:r>
              <a:rPr lang="en-US" dirty="0"/>
              <a:t> </a:t>
            </a:r>
            <a:r>
              <a:rPr lang="en-US" dirty="0" err="1"/>
              <a:t>otsib</a:t>
            </a:r>
            <a:r>
              <a:rPr lang="en-US" dirty="0"/>
              <a:t> </a:t>
            </a:r>
            <a:r>
              <a:rPr lang="en-US" dirty="0" err="1"/>
              <a:t>endale</a:t>
            </a:r>
            <a:r>
              <a:rPr lang="en-US" dirty="0"/>
              <a:t> </a:t>
            </a:r>
            <a:r>
              <a:rPr lang="en-US" dirty="0" err="1"/>
              <a:t>kokku</a:t>
            </a:r>
            <a:r>
              <a:rPr lang="en-US" dirty="0"/>
              <a:t> </a:t>
            </a:r>
            <a:r>
              <a:rPr lang="en-US" dirty="0" err="1"/>
              <a:t>erinevat</a:t>
            </a:r>
            <a:r>
              <a:rPr lang="en-US" dirty="0"/>
              <a:t> </a:t>
            </a:r>
            <a:r>
              <a:rPr lang="en-US" dirty="0" err="1"/>
              <a:t>reisimiseks</a:t>
            </a:r>
            <a:r>
              <a:rPr lang="en-US" dirty="0"/>
              <a:t> </a:t>
            </a:r>
            <a:r>
              <a:rPr lang="en-US" dirty="0" err="1"/>
              <a:t>vajalikku</a:t>
            </a:r>
            <a:r>
              <a:rPr lang="en-US" dirty="0"/>
              <a:t> </a:t>
            </a:r>
            <a:r>
              <a:rPr lang="en-US" dirty="0" err="1"/>
              <a:t>atribuutikat</a:t>
            </a:r>
            <a:endParaRPr lang="en-US" dirty="0"/>
          </a:p>
          <a:p>
            <a:pPr lvl="1"/>
            <a:r>
              <a:rPr lang="en-US" dirty="0" err="1"/>
              <a:t>Põssa</a:t>
            </a:r>
            <a:r>
              <a:rPr lang="en-US" dirty="0"/>
              <a:t> </a:t>
            </a:r>
            <a:r>
              <a:rPr lang="en-US" dirty="0" err="1"/>
              <a:t>sõidab</a:t>
            </a:r>
            <a:r>
              <a:rPr lang="en-US" dirty="0"/>
              <a:t> </a:t>
            </a:r>
            <a:r>
              <a:rPr lang="en-US" dirty="0" err="1"/>
              <a:t>mootorpaadil</a:t>
            </a:r>
            <a:r>
              <a:rPr lang="en-US" dirty="0"/>
              <a:t> </a:t>
            </a:r>
            <a:r>
              <a:rPr lang="en-US" dirty="0" err="1"/>
              <a:t>päikeseloojangusse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7497-6C97-5DB7-D145-84A64211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Tipphetked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9499-B717-9B53-847B-4AB8F7F4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Puuhaluga</a:t>
            </a:r>
            <a:r>
              <a:rPr lang="en-US" dirty="0"/>
              <a:t> </a:t>
            </a:r>
            <a:r>
              <a:rPr lang="en-US" dirty="0" err="1"/>
              <a:t>autentimine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Põrsas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kasutab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seda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selleks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et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ennast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arvutile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autentida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(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arvuti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nõustub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en-US" dirty="0"/>
          </a:p>
          <a:p>
            <a:r>
              <a:rPr lang="en-US" dirty="0" err="1"/>
              <a:t>Pudel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Põrsas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kasutab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pudelit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(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Laua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Vesi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Solid Lemonade), et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kõrvale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tõmmata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valvuri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tähelepanu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ja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muuta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tema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asendit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soodsamaks</a:t>
            </a:r>
            <a:endParaRPr lang="en-US" dirty="0"/>
          </a:p>
          <a:p>
            <a:r>
              <a:rPr lang="en-US" dirty="0"/>
              <a:t>Silt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"This sign cannot stop me. I can not read"</a:t>
            </a:r>
            <a:endParaRPr lang="en-US" dirty="0"/>
          </a:p>
          <a:p>
            <a:r>
              <a:rPr lang="en-US" dirty="0" err="1"/>
              <a:t>Vaimne</a:t>
            </a:r>
            <a:r>
              <a:rPr lang="en-US" dirty="0"/>
              <a:t> </a:t>
            </a:r>
            <a:r>
              <a:rPr lang="en-US" dirty="0" err="1"/>
              <a:t>rännak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Põrsas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saab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vaimse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rännaku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käigus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infot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oma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mineviku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kohta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ja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lõpuks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Eesmärgi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6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A3B2E-7B45-1351-E799-FFF2D297C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907F-65CD-9BD1-8743-F19AF61D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Tehnilised</a:t>
            </a:r>
            <a:r>
              <a:rPr lang="en-US" dirty="0"/>
              <a:t> </a:t>
            </a:r>
            <a:r>
              <a:rPr lang="en-US" dirty="0" err="1"/>
              <a:t>nüansid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9578-F8F5-1684-660F-8E4BBFDC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Godot </a:t>
            </a:r>
            <a:r>
              <a:rPr lang="en-US" dirty="0" err="1"/>
              <a:t>mängumootor</a:t>
            </a:r>
            <a:endParaRPr lang="en-US" dirty="0"/>
          </a:p>
          <a:p>
            <a:r>
              <a:rPr lang="en-US" dirty="0"/>
              <a:t>2D top-down </a:t>
            </a:r>
            <a:r>
              <a:rPr lang="en-US" dirty="0" err="1"/>
              <a:t>isomeetriline</a:t>
            </a:r>
            <a:r>
              <a:rPr lang="en-US" dirty="0"/>
              <a:t> </a:t>
            </a:r>
            <a:r>
              <a:rPr lang="en-US" dirty="0" err="1"/>
              <a:t>vaade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Esialgu</a:t>
            </a:r>
            <a:r>
              <a:rPr lang="en-US" dirty="0"/>
              <a:t> on </a:t>
            </a:r>
            <a:r>
              <a:rPr lang="en-US" dirty="0" err="1"/>
              <a:t>plaanis</a:t>
            </a:r>
            <a:r>
              <a:rPr lang="en-US" dirty="0"/>
              <a:t>) </a:t>
            </a:r>
            <a:r>
              <a:rPr lang="en-US" dirty="0" err="1"/>
              <a:t>reaalajas</a:t>
            </a:r>
            <a:r>
              <a:rPr lang="en-US" dirty="0"/>
              <a:t> </a:t>
            </a:r>
            <a:r>
              <a:rPr lang="en-US" dirty="0" err="1"/>
              <a:t>tegevus</a:t>
            </a:r>
            <a:endParaRPr lang="en-US" dirty="0"/>
          </a:p>
          <a:p>
            <a:r>
              <a:rPr lang="en-US" dirty="0" err="1"/>
              <a:t>Mängu</a:t>
            </a:r>
            <a:r>
              <a:rPr lang="en-US" dirty="0"/>
              <a:t> </a:t>
            </a:r>
            <a:r>
              <a:rPr lang="en-US" dirty="0" err="1"/>
              <a:t>materjalid</a:t>
            </a:r>
            <a:r>
              <a:rPr lang="en-US" dirty="0"/>
              <a:t> ja </a:t>
            </a:r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elavad</a:t>
            </a:r>
            <a:r>
              <a:rPr lang="en-US" dirty="0"/>
              <a:t> </a:t>
            </a:r>
            <a:r>
              <a:rPr lang="en-US" dirty="0" err="1"/>
              <a:t>Githubis</a:t>
            </a:r>
            <a:endParaRPr lang="en-US" dirty="0"/>
          </a:p>
          <a:p>
            <a:r>
              <a:rPr lang="en-US" dirty="0" err="1"/>
              <a:t>Graafika</a:t>
            </a:r>
            <a:r>
              <a:rPr lang="en-US" dirty="0"/>
              <a:t> </a:t>
            </a:r>
            <a:r>
              <a:rPr lang="en-US" dirty="0" err="1"/>
              <a:t>tootmine</a:t>
            </a:r>
            <a:r>
              <a:rPr lang="en-US" dirty="0"/>
              <a:t> on </a:t>
            </a:r>
            <a:r>
              <a:rPr lang="en-US" dirty="0" err="1"/>
              <a:t>peamiselt</a:t>
            </a:r>
            <a:r>
              <a:rPr lang="en-US" dirty="0"/>
              <a:t> </a:t>
            </a:r>
            <a:r>
              <a:rPr lang="en-US" dirty="0" err="1"/>
              <a:t>Aseprite</a:t>
            </a:r>
            <a:r>
              <a:rPr lang="en-US" dirty="0"/>
              <a:t> </a:t>
            </a:r>
            <a:r>
              <a:rPr lang="en-US" dirty="0" err="1"/>
              <a:t>tarkvaras</a:t>
            </a:r>
            <a:endParaRPr lang="en-US" dirty="0"/>
          </a:p>
          <a:p>
            <a:r>
              <a:rPr lang="en-US" dirty="0"/>
              <a:t>Heli – Fruity Loops</a:t>
            </a:r>
          </a:p>
          <a:p>
            <a:r>
              <a:rPr lang="en-US" dirty="0"/>
              <a:t>Video – Da Vinci Resolve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7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FC0B-C050-B39C-D09F-C1072888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Disainipõhimõtted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FFF6-096E-BF40-08A8-DABA237C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Pixel art</a:t>
            </a:r>
          </a:p>
          <a:p>
            <a:pPr lvl="1"/>
            <a:r>
              <a:rPr lang="en-US" dirty="0" err="1"/>
              <a:t>Tegelased</a:t>
            </a:r>
            <a:r>
              <a:rPr lang="en-US" dirty="0"/>
              <a:t>  on </a:t>
            </a:r>
            <a:r>
              <a:rPr lang="en-US" dirty="0" err="1"/>
              <a:t>ümbritsetud</a:t>
            </a:r>
            <a:r>
              <a:rPr lang="en-US" dirty="0"/>
              <a:t> väga </a:t>
            </a:r>
            <a:r>
              <a:rPr lang="en-US" dirty="0" err="1"/>
              <a:t>tumeda</a:t>
            </a:r>
            <a:r>
              <a:rPr lang="en-US" dirty="0"/>
              <a:t> </a:t>
            </a:r>
            <a:r>
              <a:rPr lang="en-US" dirty="0" err="1"/>
              <a:t>piirjoonega</a:t>
            </a:r>
            <a:endParaRPr lang="en-US" dirty="0"/>
          </a:p>
          <a:p>
            <a:pPr lvl="1"/>
            <a:r>
              <a:rPr lang="en-US" dirty="0" err="1"/>
              <a:t>Keskkonnaelemendid</a:t>
            </a:r>
            <a:r>
              <a:rPr lang="en-US" dirty="0"/>
              <a:t> on </a:t>
            </a:r>
            <a:r>
              <a:rPr lang="en-US" dirty="0" err="1"/>
              <a:t>ümbritsetud</a:t>
            </a:r>
            <a:r>
              <a:rPr lang="en-US" dirty="0"/>
              <a:t> </a:t>
            </a:r>
            <a:r>
              <a:rPr lang="en-US" dirty="0" err="1"/>
              <a:t>nende</a:t>
            </a:r>
            <a:r>
              <a:rPr lang="en-US" dirty="0"/>
              <a:t> </a:t>
            </a:r>
            <a:r>
              <a:rPr lang="en-US" dirty="0" err="1"/>
              <a:t>põhitoonide</a:t>
            </a:r>
            <a:r>
              <a:rPr lang="en-US" dirty="0"/>
              <a:t> </a:t>
            </a:r>
            <a:r>
              <a:rPr lang="en-US" dirty="0" err="1"/>
              <a:t>tumendatud</a:t>
            </a:r>
            <a:r>
              <a:rPr lang="en-US" dirty="0"/>
              <a:t> </a:t>
            </a:r>
            <a:r>
              <a:rPr lang="en-US" dirty="0" err="1"/>
              <a:t>versioonid</a:t>
            </a:r>
            <a:endParaRPr lang="en-US" dirty="0"/>
          </a:p>
          <a:p>
            <a:pPr lvl="1"/>
            <a:r>
              <a:rPr lang="en-US" dirty="0" err="1"/>
              <a:t>Värvikulluse</a:t>
            </a:r>
            <a:r>
              <a:rPr lang="en-US" dirty="0"/>
              <a:t> </a:t>
            </a:r>
            <a:r>
              <a:rPr lang="en-US" dirty="0" err="1"/>
              <a:t>jälgimine</a:t>
            </a:r>
            <a:r>
              <a:rPr lang="en-US" dirty="0"/>
              <a:t> – </a:t>
            </a:r>
            <a:r>
              <a:rPr lang="en-US" dirty="0" err="1"/>
              <a:t>tegelased</a:t>
            </a:r>
            <a:r>
              <a:rPr lang="en-US" dirty="0"/>
              <a:t> </a:t>
            </a:r>
            <a:r>
              <a:rPr lang="en-US" dirty="0" err="1"/>
              <a:t>peavad</a:t>
            </a:r>
            <a:r>
              <a:rPr lang="en-US" dirty="0"/>
              <a:t> </a:t>
            </a:r>
            <a:r>
              <a:rPr lang="en-US" dirty="0" err="1"/>
              <a:t>eristuma</a:t>
            </a:r>
            <a:r>
              <a:rPr lang="en-US" dirty="0"/>
              <a:t> </a:t>
            </a:r>
            <a:r>
              <a:rPr lang="en-US" dirty="0" err="1"/>
              <a:t>keskkonnast</a:t>
            </a:r>
            <a:endParaRPr lang="en-US" dirty="0"/>
          </a:p>
          <a:p>
            <a:pPr lvl="2"/>
            <a:r>
              <a:rPr lang="en-US" dirty="0" err="1"/>
              <a:t>Tervikuna</a:t>
            </a:r>
            <a:r>
              <a:rPr lang="en-US" dirty="0"/>
              <a:t> ei tohi </a:t>
            </a:r>
            <a:r>
              <a:rPr lang="en-US" dirty="0" err="1"/>
              <a:t>mäng</a:t>
            </a:r>
            <a:r>
              <a:rPr lang="en-US" dirty="0"/>
              <a:t> olla </a:t>
            </a:r>
            <a:r>
              <a:rPr lang="en-US" dirty="0" err="1"/>
              <a:t>häirivalt</a:t>
            </a:r>
            <a:r>
              <a:rPr lang="en-US" dirty="0"/>
              <a:t> </a:t>
            </a:r>
            <a:r>
              <a:rPr lang="en-US" dirty="0" err="1"/>
              <a:t>kirgas</a:t>
            </a:r>
            <a:r>
              <a:rPr lang="en-US" dirty="0"/>
              <a:t> ja </a:t>
            </a:r>
            <a:r>
              <a:rPr lang="en-US" dirty="0" err="1"/>
              <a:t>värviküllane</a:t>
            </a:r>
            <a:endParaRPr lang="en-US" dirty="0"/>
          </a:p>
          <a:p>
            <a:pPr lvl="1"/>
            <a:r>
              <a:rPr lang="en-US" dirty="0"/>
              <a:t>32*32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en-US" dirty="0" err="1"/>
              <a:t>peategelane</a:t>
            </a:r>
            <a:r>
              <a:rPr lang="en-US" dirty="0"/>
              <a:t> – </a:t>
            </a:r>
            <a:r>
              <a:rPr lang="en-US" dirty="0" err="1"/>
              <a:t>muude</a:t>
            </a:r>
            <a:r>
              <a:rPr lang="en-US" dirty="0"/>
              <a:t> </a:t>
            </a:r>
            <a:r>
              <a:rPr lang="en-US" dirty="0" err="1"/>
              <a:t>asjade</a:t>
            </a:r>
            <a:r>
              <a:rPr lang="en-US" dirty="0"/>
              <a:t> </a:t>
            </a:r>
            <a:r>
              <a:rPr lang="en-US" dirty="0" err="1"/>
              <a:t>mõõtmed</a:t>
            </a:r>
            <a:r>
              <a:rPr lang="en-US" dirty="0"/>
              <a:t> </a:t>
            </a:r>
            <a:r>
              <a:rPr lang="en-US" dirty="0" err="1"/>
              <a:t>sellest</a:t>
            </a:r>
            <a:r>
              <a:rPr lang="en-US" dirty="0"/>
              <a:t> </a:t>
            </a:r>
            <a:r>
              <a:rPr lang="en-US" dirty="0" err="1"/>
              <a:t>lähtuvalt</a:t>
            </a:r>
            <a:endParaRPr lang="en-US" dirty="0"/>
          </a:p>
          <a:p>
            <a:pPr lvl="1"/>
            <a:r>
              <a:rPr lang="en-US" dirty="0" err="1"/>
              <a:t>Animatsioonid</a:t>
            </a:r>
            <a:r>
              <a:rPr lang="en-US" dirty="0"/>
              <a:t> on 2- </a:t>
            </a:r>
            <a:r>
              <a:rPr lang="en-US" dirty="0" err="1"/>
              <a:t>või</a:t>
            </a:r>
            <a:r>
              <a:rPr lang="en-US" dirty="0"/>
              <a:t> 6-kaadrised, </a:t>
            </a:r>
            <a:r>
              <a:rPr lang="en-US" dirty="0" err="1"/>
              <a:t>ajastus</a:t>
            </a:r>
            <a:r>
              <a:rPr lang="en-US" dirty="0"/>
              <a:t> 200ms </a:t>
            </a:r>
            <a:r>
              <a:rPr lang="en-US" dirty="0" err="1"/>
              <a:t>kaadri</a:t>
            </a:r>
            <a:r>
              <a:rPr lang="en-US" dirty="0"/>
              <a:t> </a:t>
            </a:r>
            <a:r>
              <a:rPr lang="en-US" dirty="0" err="1"/>
              <a:t>kohta</a:t>
            </a:r>
            <a:r>
              <a:rPr lang="en-US" dirty="0"/>
              <a:t>?</a:t>
            </a:r>
          </a:p>
          <a:p>
            <a:r>
              <a:rPr lang="en-US" dirty="0"/>
              <a:t>Top-down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6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9E7A1-3036-6288-5497-806B8E64E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0C0C-0EA2-9E6B-5CD8-C0B3CD14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juhtimine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7250-DBBE-8636-5117-91BB61FD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Kohtumised</a:t>
            </a:r>
            <a:r>
              <a:rPr lang="en-US" dirty="0"/>
              <a:t> </a:t>
            </a:r>
            <a:r>
              <a:rPr lang="en-US" dirty="0" err="1"/>
              <a:t>koolis</a:t>
            </a:r>
            <a:r>
              <a:rPr lang="en-US" dirty="0"/>
              <a:t> </a:t>
            </a:r>
            <a:r>
              <a:rPr lang="en-US" dirty="0" err="1"/>
              <a:t>kord</a:t>
            </a:r>
            <a:r>
              <a:rPr lang="en-US" dirty="0"/>
              <a:t> </a:t>
            </a:r>
            <a:r>
              <a:rPr lang="en-US" dirty="0" err="1"/>
              <a:t>kahe</a:t>
            </a:r>
            <a:r>
              <a:rPr lang="en-US" dirty="0"/>
              <a:t> </a:t>
            </a:r>
            <a:r>
              <a:rPr lang="en-US" dirty="0" err="1"/>
              <a:t>nädala</a:t>
            </a:r>
            <a:r>
              <a:rPr lang="en-US" dirty="0"/>
              <a:t> </a:t>
            </a:r>
            <a:r>
              <a:rPr lang="en-US" dirty="0" err="1"/>
              <a:t>tagant</a:t>
            </a:r>
            <a:endParaRPr lang="en-US" dirty="0"/>
          </a:p>
          <a:p>
            <a:r>
              <a:rPr lang="en-US" dirty="0"/>
              <a:t>P 19:00 </a:t>
            </a:r>
            <a:r>
              <a:rPr lang="en-US" dirty="0" err="1"/>
              <a:t>peale</a:t>
            </a:r>
            <a:r>
              <a:rPr lang="en-US" dirty="0"/>
              <a:t> </a:t>
            </a:r>
            <a:r>
              <a:rPr lang="en-US" dirty="0" err="1"/>
              <a:t>loengut</a:t>
            </a:r>
            <a:r>
              <a:rPr lang="en-US" dirty="0"/>
              <a:t> - </a:t>
            </a:r>
            <a:r>
              <a:rPr lang="en-US" dirty="0" err="1"/>
              <a:t>plaanimiskoosolek</a:t>
            </a:r>
            <a:endParaRPr lang="en-US" dirty="0"/>
          </a:p>
          <a:p>
            <a:r>
              <a:rPr lang="en-US" dirty="0"/>
              <a:t>T 19:00 </a:t>
            </a:r>
            <a:r>
              <a:rPr lang="en-US" dirty="0" err="1"/>
              <a:t>enne</a:t>
            </a:r>
            <a:r>
              <a:rPr lang="en-US" dirty="0"/>
              <a:t> release </a:t>
            </a:r>
            <a:r>
              <a:rPr lang="en-US" dirty="0" err="1"/>
              <a:t>tähtaega</a:t>
            </a:r>
            <a:r>
              <a:rPr lang="en-US" dirty="0"/>
              <a:t> – </a:t>
            </a:r>
            <a:r>
              <a:rPr lang="en-US" dirty="0" err="1"/>
              <a:t>kriisikoosolek</a:t>
            </a:r>
            <a:endParaRPr lang="en-US" dirty="0"/>
          </a:p>
          <a:p>
            <a:r>
              <a:rPr lang="en-US" dirty="0" err="1"/>
              <a:t>Kõik</a:t>
            </a:r>
            <a:r>
              <a:rPr lang="en-US" dirty="0"/>
              <a:t> </a:t>
            </a:r>
            <a:r>
              <a:rPr lang="en-US" dirty="0" err="1"/>
              <a:t>muu</a:t>
            </a:r>
            <a:r>
              <a:rPr lang="en-US" dirty="0"/>
              <a:t> </a:t>
            </a:r>
            <a:r>
              <a:rPr lang="en-US" dirty="0" err="1"/>
              <a:t>jooksvalt</a:t>
            </a:r>
            <a:endParaRPr lang="en-US" dirty="0"/>
          </a:p>
          <a:p>
            <a:r>
              <a:rPr lang="en-US" dirty="0" err="1"/>
              <a:t>Käime</a:t>
            </a:r>
            <a:r>
              <a:rPr lang="en-US" dirty="0"/>
              <a:t> </a:t>
            </a:r>
            <a:r>
              <a:rPr lang="en-US" dirty="0" err="1"/>
              <a:t>enda</a:t>
            </a:r>
            <a:r>
              <a:rPr lang="en-US" dirty="0"/>
              <a:t> </a:t>
            </a:r>
            <a:r>
              <a:rPr lang="en-US" dirty="0" err="1"/>
              <a:t>kohta</a:t>
            </a:r>
            <a:r>
              <a:rPr lang="en-US" dirty="0"/>
              <a:t> </a:t>
            </a:r>
            <a:r>
              <a:rPr lang="en-US" dirty="0" err="1"/>
              <a:t>käivad</a:t>
            </a:r>
            <a:r>
              <a:rPr lang="en-US" dirty="0"/>
              <a:t> issued </a:t>
            </a:r>
            <a:r>
              <a:rPr lang="en-US" dirty="0" err="1"/>
              <a:t>üle</a:t>
            </a:r>
            <a:r>
              <a:rPr lang="en-US" dirty="0"/>
              <a:t> </a:t>
            </a:r>
            <a:r>
              <a:rPr lang="en-US" dirty="0" err="1"/>
              <a:t>igal</a:t>
            </a:r>
            <a:r>
              <a:rPr lang="en-US" dirty="0"/>
              <a:t> </a:t>
            </a:r>
            <a:r>
              <a:rPr lang="en-US" dirty="0" err="1"/>
              <a:t>koosolekul</a:t>
            </a:r>
            <a:endParaRPr lang="en-US" dirty="0"/>
          </a:p>
          <a:p>
            <a:r>
              <a:rPr lang="en-US" dirty="0" err="1"/>
              <a:t>Teeme</a:t>
            </a:r>
            <a:r>
              <a:rPr lang="en-US" dirty="0"/>
              <a:t> </a:t>
            </a:r>
            <a:r>
              <a:rPr lang="en-US" dirty="0" err="1"/>
              <a:t>plaane</a:t>
            </a:r>
            <a:r>
              <a:rPr lang="en-US" dirty="0"/>
              <a:t> </a:t>
            </a:r>
            <a:r>
              <a:rPr lang="en-US" dirty="0" err="1"/>
              <a:t>edasiseks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B33C-D0FA-6E9C-7A6F-D8523881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Peamised</a:t>
            </a:r>
            <a:r>
              <a:rPr lang="en-US" dirty="0"/>
              <a:t> </a:t>
            </a:r>
            <a:r>
              <a:rPr lang="en-US" dirty="0" err="1"/>
              <a:t>arengud</a:t>
            </a:r>
            <a:r>
              <a:rPr lang="en-US" dirty="0"/>
              <a:t> 6.02-20.02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F548-EA07-1972-C132-6321FA2F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9124" cy="4351338"/>
          </a:xfrm>
        </p:spPr>
        <p:txBody>
          <a:bodyPr/>
          <a:lstStyle/>
          <a:p>
            <a:r>
              <a:rPr lang="en-US" dirty="0" err="1"/>
              <a:t>Tegelase</a:t>
            </a:r>
            <a:r>
              <a:rPr lang="en-US" dirty="0"/>
              <a:t> </a:t>
            </a:r>
            <a:r>
              <a:rPr lang="en-US" dirty="0" err="1"/>
              <a:t>liikumine</a:t>
            </a:r>
            <a:r>
              <a:rPr lang="en-US" dirty="0"/>
              <a:t> </a:t>
            </a:r>
            <a:r>
              <a:rPr lang="en-US" dirty="0" err="1"/>
              <a:t>toimib</a:t>
            </a:r>
            <a:r>
              <a:rPr lang="en-US" dirty="0"/>
              <a:t> </a:t>
            </a:r>
            <a:r>
              <a:rPr lang="en-US" dirty="0" err="1"/>
              <a:t>paberprototüübis</a:t>
            </a:r>
            <a:r>
              <a:rPr lang="en-US" dirty="0"/>
              <a:t> ja </a:t>
            </a:r>
            <a:r>
              <a:rPr lang="en-US" dirty="0" err="1"/>
              <a:t>mängumootoris</a:t>
            </a:r>
            <a:endParaRPr lang="en-US" dirty="0"/>
          </a:p>
          <a:p>
            <a:r>
              <a:rPr lang="en-US" dirty="0" err="1"/>
              <a:t>Kõik</a:t>
            </a:r>
            <a:r>
              <a:rPr lang="en-US" dirty="0"/>
              <a:t> </a:t>
            </a:r>
            <a:r>
              <a:rPr lang="en-US" dirty="0" err="1"/>
              <a:t>peategelase</a:t>
            </a:r>
            <a:r>
              <a:rPr lang="en-US" dirty="0"/>
              <a:t> </a:t>
            </a:r>
            <a:r>
              <a:rPr lang="en-US" dirty="0" err="1"/>
              <a:t>liikumisanimatsioonid</a:t>
            </a:r>
            <a:r>
              <a:rPr lang="en-US" dirty="0"/>
              <a:t> on </a:t>
            </a:r>
            <a:r>
              <a:rPr lang="en-US" dirty="0" err="1"/>
              <a:t>valmis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olemas</a:t>
            </a:r>
            <a:r>
              <a:rPr lang="en-US" dirty="0"/>
              <a:t> </a:t>
            </a:r>
            <a:r>
              <a:rPr lang="en-US" dirty="0" err="1"/>
              <a:t>terve</a:t>
            </a:r>
            <a:r>
              <a:rPr lang="en-US" dirty="0"/>
              <a:t> </a:t>
            </a:r>
            <a:r>
              <a:rPr lang="en-US" dirty="0" err="1"/>
              <a:t>mängumaailma</a:t>
            </a:r>
            <a:r>
              <a:rPr lang="en-US" dirty="0"/>
              <a:t> ja ‘</a:t>
            </a:r>
            <a:r>
              <a:rPr lang="en-US" dirty="0" err="1"/>
              <a:t>vaimse</a:t>
            </a:r>
            <a:r>
              <a:rPr lang="en-US" dirty="0"/>
              <a:t> </a:t>
            </a:r>
            <a:r>
              <a:rPr lang="en-US" dirty="0" err="1"/>
              <a:t>rännaku</a:t>
            </a:r>
            <a:r>
              <a:rPr lang="en-US" dirty="0"/>
              <a:t>’ </a:t>
            </a:r>
            <a:r>
              <a:rPr lang="en-US" dirty="0" err="1"/>
              <a:t>leveli</a:t>
            </a:r>
            <a:r>
              <a:rPr lang="en-US" dirty="0"/>
              <a:t> </a:t>
            </a:r>
            <a:r>
              <a:rPr lang="en-US" dirty="0" err="1"/>
              <a:t>esialgne</a:t>
            </a:r>
            <a:r>
              <a:rPr lang="en-US" dirty="0"/>
              <a:t> </a:t>
            </a:r>
            <a:r>
              <a:rPr lang="en-US" dirty="0" err="1"/>
              <a:t>eskiis</a:t>
            </a:r>
            <a:endParaRPr lang="en-US" dirty="0"/>
          </a:p>
          <a:p>
            <a:r>
              <a:rPr lang="en-US" dirty="0" err="1"/>
              <a:t>Oskame</a:t>
            </a:r>
            <a:r>
              <a:rPr lang="en-US" dirty="0"/>
              <a:t> </a:t>
            </a:r>
            <a:r>
              <a:rPr lang="en-US" dirty="0" err="1"/>
              <a:t>mängumootoris</a:t>
            </a:r>
            <a:r>
              <a:rPr lang="en-US" dirty="0"/>
              <a:t> </a:t>
            </a:r>
            <a:r>
              <a:rPr lang="en-US" dirty="0" err="1"/>
              <a:t>videot</a:t>
            </a:r>
            <a:r>
              <a:rPr lang="en-US" dirty="0"/>
              <a:t> </a:t>
            </a:r>
            <a:r>
              <a:rPr lang="en-US" dirty="0" err="1"/>
              <a:t>mängida</a:t>
            </a:r>
            <a:endParaRPr lang="en-US" dirty="0"/>
          </a:p>
          <a:p>
            <a:r>
              <a:rPr lang="en-US" dirty="0" err="1"/>
              <a:t>Meil</a:t>
            </a:r>
            <a:r>
              <a:rPr lang="en-US" dirty="0"/>
              <a:t> on </a:t>
            </a:r>
            <a:r>
              <a:rPr lang="en-US" dirty="0" err="1"/>
              <a:t>rohkem</a:t>
            </a:r>
            <a:r>
              <a:rPr lang="en-US" dirty="0"/>
              <a:t> </a:t>
            </a:r>
            <a:r>
              <a:rPr lang="en-US" dirty="0" err="1"/>
              <a:t>asseteid</a:t>
            </a:r>
            <a:r>
              <a:rPr lang="en-US" dirty="0"/>
              <a:t> kui </a:t>
            </a:r>
            <a:r>
              <a:rPr lang="en-US" dirty="0" err="1"/>
              <a:t>enne</a:t>
            </a:r>
            <a:r>
              <a:rPr lang="en-US" dirty="0"/>
              <a:t> (</a:t>
            </a:r>
            <a:r>
              <a:rPr lang="en-US" dirty="0" err="1"/>
              <a:t>peamiselt</a:t>
            </a:r>
            <a:r>
              <a:rPr lang="en-US" dirty="0"/>
              <a:t> </a:t>
            </a:r>
            <a:r>
              <a:rPr lang="en-US" dirty="0" err="1"/>
              <a:t>maapinna</a:t>
            </a:r>
            <a:r>
              <a:rPr lang="en-US" dirty="0"/>
              <a:t> </a:t>
            </a:r>
            <a:r>
              <a:rPr lang="en-US" dirty="0" err="1"/>
              <a:t>materjalid</a:t>
            </a:r>
            <a:r>
              <a:rPr lang="en-US" dirty="0"/>
              <a:t>)</a:t>
            </a:r>
          </a:p>
          <a:p>
            <a:r>
              <a:rPr lang="en-US" dirty="0" err="1"/>
              <a:t>Meil</a:t>
            </a:r>
            <a:r>
              <a:rPr lang="en-US" dirty="0"/>
              <a:t> on </a:t>
            </a:r>
            <a:r>
              <a:rPr lang="en-US" dirty="0" err="1"/>
              <a:t>oma</a:t>
            </a:r>
            <a:r>
              <a:rPr lang="en-US" dirty="0"/>
              <a:t> </a:t>
            </a:r>
            <a:r>
              <a:rPr lang="en-US" dirty="0" err="1"/>
              <a:t>õlle</a:t>
            </a:r>
            <a:r>
              <a:rPr lang="en-US" dirty="0"/>
              <a:t> ‘Kult Classic’ </a:t>
            </a:r>
            <a:r>
              <a:rPr lang="en-US" dirty="0" err="1"/>
              <a:t>kavand</a:t>
            </a:r>
            <a:endParaRPr lang="en-US" dirty="0"/>
          </a:p>
          <a:p>
            <a:r>
              <a:rPr lang="en-US" dirty="0" err="1"/>
              <a:t>Valmisid</a:t>
            </a:r>
            <a:r>
              <a:rPr lang="en-US" dirty="0"/>
              <a:t> </a:t>
            </a:r>
            <a:r>
              <a:rPr lang="en-US" dirty="0" err="1"/>
              <a:t>esimesed</a:t>
            </a:r>
            <a:r>
              <a:rPr lang="en-US" dirty="0"/>
              <a:t> </a:t>
            </a:r>
            <a:r>
              <a:rPr lang="en-US" dirty="0" err="1"/>
              <a:t>oma</a:t>
            </a:r>
            <a:r>
              <a:rPr lang="en-US" dirty="0"/>
              <a:t> </a:t>
            </a:r>
            <a:r>
              <a:rPr lang="en-US" dirty="0" err="1"/>
              <a:t>helid</a:t>
            </a:r>
            <a:r>
              <a:rPr lang="en-US" dirty="0"/>
              <a:t> – </a:t>
            </a:r>
            <a:r>
              <a:rPr lang="en-US" dirty="0" err="1"/>
              <a:t>muusika</a:t>
            </a:r>
            <a:endParaRPr lang="en-US" dirty="0"/>
          </a:p>
          <a:p>
            <a:r>
              <a:rPr lang="en-US" dirty="0" err="1"/>
              <a:t>Valmis</a:t>
            </a:r>
            <a:r>
              <a:rPr lang="en-US" dirty="0"/>
              <a:t> </a:t>
            </a:r>
            <a:r>
              <a:rPr lang="en-US" dirty="0" err="1"/>
              <a:t>esimene</a:t>
            </a:r>
            <a:r>
              <a:rPr lang="en-US" dirty="0"/>
              <a:t> video – </a:t>
            </a:r>
            <a:r>
              <a:rPr lang="en-US" dirty="0" err="1"/>
              <a:t>millest</a:t>
            </a:r>
            <a:r>
              <a:rPr lang="en-US" dirty="0"/>
              <a:t> </a:t>
            </a:r>
            <a:r>
              <a:rPr lang="en-US" dirty="0" err="1"/>
              <a:t>võiks</a:t>
            </a:r>
            <a:r>
              <a:rPr lang="en-US" dirty="0"/>
              <a:t> </a:t>
            </a:r>
            <a:r>
              <a:rPr lang="en-US" dirty="0" err="1"/>
              <a:t>edasi</a:t>
            </a:r>
            <a:r>
              <a:rPr lang="en-US" dirty="0"/>
              <a:t> </a:t>
            </a:r>
            <a:r>
              <a:rPr lang="en-US" dirty="0" err="1"/>
              <a:t>saada</a:t>
            </a:r>
            <a:r>
              <a:rPr lang="en-US" dirty="0"/>
              <a:t> </a:t>
            </a:r>
            <a:r>
              <a:rPr lang="en-US" dirty="0" err="1"/>
              <a:t>mängu</a:t>
            </a:r>
            <a:r>
              <a:rPr lang="en-US" dirty="0"/>
              <a:t> </a:t>
            </a:r>
            <a:r>
              <a:rPr lang="en-US" dirty="0" err="1"/>
              <a:t>lõplik</a:t>
            </a:r>
            <a:r>
              <a:rPr lang="en-US" dirty="0"/>
              <a:t> intro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3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449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Courier New</vt:lpstr>
      <vt:lpstr>Office Theme</vt:lpstr>
      <vt:lpstr>Escape from Piggy Island</vt:lpstr>
      <vt:lpstr>Mängu keskkond</vt:lpstr>
      <vt:lpstr>Loo struktuur</vt:lpstr>
      <vt:lpstr>“Tipphetked”</vt:lpstr>
      <vt:lpstr>Tehnilised nüansid</vt:lpstr>
      <vt:lpstr>Disainipõhimõtted</vt:lpstr>
      <vt:lpstr>Projekti juhtimine</vt:lpstr>
      <vt:lpstr>Peamised arengud 6.02-20.02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Piggy Island</dc:title>
  <dc:creator>Karl Erik Kalmus</dc:creator>
  <cp:lastModifiedBy>Karl Erik Kalmus</cp:lastModifiedBy>
  <cp:revision>3</cp:revision>
  <dcterms:created xsi:type="dcterms:W3CDTF">2024-02-20T16:51:48Z</dcterms:created>
  <dcterms:modified xsi:type="dcterms:W3CDTF">2024-02-20T18:57:34Z</dcterms:modified>
</cp:coreProperties>
</file>