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Old Standard TT"/>
      <p:regular r:id="rId43"/>
      <p:bold r:id="rId44"/>
      <p: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OldStandardTT-bold.fntdata"/><Relationship Id="rId21" Type="http://schemas.openxmlformats.org/officeDocument/2006/relationships/slide" Target="slides/slide16.xml"/><Relationship Id="rId43" Type="http://schemas.openxmlformats.org/officeDocument/2006/relationships/font" Target="fonts/OldStandardTT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3d929ea3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3d929ea3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352bdbc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352bdbc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43d929ea3_0_1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43d929ea3_0_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3d929ea3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3d929ea3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3d929ea3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3d929ea3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3d929ea3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43d929ea3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3d929ea3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43d929ea3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43d929ea3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43d929ea3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43d929ea3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43d929ea3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3d929e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3d929e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3d929ea3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3d929ea3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3d929ea3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43d929ea3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43d929ea3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43d929ea3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43d929ea3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43d929ea3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3d929ea3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3d929ea3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43d929ea3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43d929ea3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43d929ea3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43d929ea3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43d929ea3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43d929ea3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3d929ea3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3d929ea3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43d929ea3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43d929ea3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43d929ea3_0_1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43d929ea3_0_1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bf8e39e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0bf8e39e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43d929ea3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43d929ea3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43d929ea3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43d929ea3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43d929ea3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43d929ea3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43d929ea3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43d929ea3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3d929ea3_0_1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3d929ea3_0_1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3d929ea3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3d929ea3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0bf8e39e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0bf8e39e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3d929ea3_0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3d929ea3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3d929ea3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3d929ea3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43d929ea3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43d929ea3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celeryproject.org/en/stable/django/first-steps-with-django.html" TargetMode="External"/><Relationship Id="rId4" Type="http://schemas.openxmlformats.org/officeDocument/2006/relationships/hyperlink" Target="https://www.rabbitmq.com/install-windows.html#install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Django, Celery 與 Windows </a:t>
            </a:r>
            <a:r>
              <a:rPr lang="zh-TW"/>
              <a:t>的美麗邂逅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Hane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702000" y="21312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看起來還是有希望的</a:t>
            </a:r>
            <a:endParaRPr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991725" y="3365175"/>
            <a:ext cx="19602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...嗎?</a:t>
            </a:r>
            <a:endParaRPr b="1" sz="34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02000" y="21312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讓我們正式進入正題</a:t>
            </a:r>
            <a:endParaRPr b="1" sz="3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建立一個 Django 專案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django-admin startproject myproject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cd myproject/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python manage.py startapp core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 Django 中</a:t>
            </a:r>
            <a:r>
              <a:rPr lang="zh-TW"/>
              <a:t>設定 Celery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參考官網的教學文件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Using Celery with Django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記得安裝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RabbitMQ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000">
                <a:latin typeface="Courier New"/>
                <a:ea typeface="Courier New"/>
                <a:cs typeface="Courier New"/>
                <a:sym typeface="Courier New"/>
              </a:rPr>
              <a:t>myproject/myproject/celery.py</a:t>
            </a: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11" y="761075"/>
            <a:ext cx="5872976" cy="41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000">
                <a:latin typeface="Courier New"/>
                <a:ea typeface="Courier New"/>
                <a:cs typeface="Courier New"/>
                <a:sym typeface="Courier New"/>
              </a:rPr>
              <a:t>myproject/myproject/__init__.py</a:t>
            </a: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24" y="1547977"/>
            <a:ext cx="7558550" cy="20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 Celery 的 Result Backend 和 Broker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在 </a:t>
            </a:r>
            <a:r>
              <a:rPr i="1" lang="zh-TW">
                <a:latin typeface="Courier New"/>
                <a:ea typeface="Courier New"/>
                <a:cs typeface="Courier New"/>
                <a:sym typeface="Courier New"/>
              </a:rPr>
              <a:t>myproject/myproject/settings.py</a:t>
            </a:r>
            <a:r>
              <a:rPr lang="zh-TW"/>
              <a:t> </a:t>
            </a:r>
            <a:r>
              <a:rPr lang="zh-TW"/>
              <a:t>最後加上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086" y="2119236"/>
            <a:ext cx="6421824" cy="15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加入一個非同步任務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TW">
                <a:latin typeface="Courier New"/>
                <a:ea typeface="Courier New"/>
                <a:cs typeface="Courier New"/>
                <a:sym typeface="Courier New"/>
              </a:rPr>
              <a:t>myproject/core/tasks.py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1889125"/>
            <a:ext cx="73247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702000" y="21312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現在來執行看看...</a:t>
            </a:r>
            <a:endParaRPr b="1" sz="3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Courier New"/>
                <a:ea typeface="Courier New"/>
                <a:cs typeface="Courier New"/>
                <a:sym typeface="Courier New"/>
              </a:rPr>
              <a:t>celery -A myproject worker -l info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92" y="967275"/>
            <a:ext cx="7014406" cy="40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Celery 在 Windows </a:t>
            </a:r>
            <a:r>
              <a:rPr lang="zh-TW"/>
              <a:t>上的那些</a:t>
            </a:r>
            <a:r>
              <a:rPr lang="zh-TW" strike="sngStrike"/>
              <a:t>幹</a:t>
            </a:r>
            <a:r>
              <a:rPr lang="zh-TW"/>
              <a:t>事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Hane Liu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Django shell 發佈非同步任務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python manage.py shell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1998663"/>
            <a:ext cx="58388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1032450" y="3945200"/>
            <a:ext cx="70791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完全沒有任何計算結果...</a:t>
            </a:r>
            <a:endParaRPr b="1" sz="2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來看看 Celery 發生</a:t>
            </a:r>
            <a:r>
              <a:rPr lang="zh-TW"/>
              <a:t>什麼?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75" y="2015774"/>
            <a:ext cx="8589849" cy="17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1032450" y="3945200"/>
            <a:ext cx="70791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什麼都沒有發生...</a:t>
            </a:r>
            <a:endParaRPr b="1" sz="2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702000" y="1627950"/>
            <a:ext cx="77400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Celery 在 Windows 為什麼沒反應?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怎麼在 Windows 成功執行 Celery 呢?</a:t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702000" y="8653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直接用 Celery 3 就好啦</a:t>
            </a:r>
            <a:endParaRPr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702000" y="2008825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直接用 Celery 3 就好啦</a:t>
            </a:r>
            <a:endParaRPr sz="4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702000" y="3212775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直接用 Celery 3 就好啦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838" y="152400"/>
            <a:ext cx="7202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702000" y="21312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 strike="sng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那我們今天分享就到這裡，謝謝大家!</a:t>
            </a:r>
            <a:endParaRPr sz="3400" strike="sng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/>
        </p:nvSpPr>
        <p:spPr>
          <a:xfrm>
            <a:off x="702000" y="21312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你以為這樣就結束了嗎?</a:t>
            </a:r>
            <a:endParaRPr b="1" sz="3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 strike="sng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你的老闆會這樣就放過你嗎</a:t>
            </a:r>
            <a:endParaRPr b="1" sz="2000" strike="sng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/>
        </p:nvSpPr>
        <p:spPr>
          <a:xfrm>
            <a:off x="702000" y="21312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為什麼 Celery 4 不再支援 Windows?</a:t>
            </a:r>
            <a:endParaRPr b="1" sz="3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concurrency pool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Concurrency pool </a:t>
            </a:r>
            <a:r>
              <a:rPr b="1" lang="zh-TW"/>
              <a:t>是決定 Celery 如何進行平行化的關鍵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預設使用 prefork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prefork 是透過產生多個 process 進行平行化運算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其它選擇: eventlet, gevent, solo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Prefork </a:t>
            </a:r>
            <a:r>
              <a:rPr lang="zh-TW"/>
              <a:t>不再支援 Windows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Prefork </a:t>
            </a:r>
            <a:r>
              <a:rPr lang="zh-TW"/>
              <a:t>需要存取環境變數 </a:t>
            </a:r>
            <a:r>
              <a:rPr b="1" lang="zh-TW">
                <a:solidFill>
                  <a:schemeClr val="accent5"/>
                </a:solidFill>
              </a:rPr>
              <a:t>FORKED_BY_MULTIPROCESSING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相依套件 billiard 不再預設 </a:t>
            </a:r>
            <a:r>
              <a:rPr b="1" lang="zh-TW">
                <a:solidFill>
                  <a:schemeClr val="accent5"/>
                </a:solidFill>
              </a:rPr>
              <a:t>FORKED_BY_MULTIPROCESSING</a:t>
            </a:r>
            <a:r>
              <a:rPr lang="zh-TW"/>
              <a:t> 的值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4399800" y="4568800"/>
            <a:ext cx="4744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* </a:t>
            </a: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billiard 是 Python 2.7 的 multiprocessing 的 fork 版本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 me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44332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Hane / Hanne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種花研究院的菜鳥研究員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掛著研究員名牌的全端工程師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研究興趣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多媒體文件摘要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自然語言理解&amp;生成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聊天機器人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網站設計與開發(???????)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-6" l="0" r="0" t="33755"/>
          <a:stretch/>
        </p:blipFill>
        <p:spPr>
          <a:xfrm>
            <a:off x="49175" y="3500425"/>
            <a:ext cx="1555001" cy="153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250" y="1058225"/>
            <a:ext cx="2667000" cy="2667000"/>
          </a:xfrm>
          <a:prstGeom prst="roundRect">
            <a:avLst>
              <a:gd fmla="val 627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兩種解決方法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設定環境變數 </a:t>
            </a:r>
            <a:r>
              <a:rPr lang="zh-TW"/>
              <a:t>FORKED_BY_MULTIPROCESSING</a:t>
            </a:r>
            <a:br>
              <a:rPr lang="zh-TW"/>
            </a:br>
            <a:r>
              <a:rPr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os.environ.setdefault('FORKED_BY_MULTIPROCESSING', '1')</a:t>
            </a:r>
            <a:br>
              <a:rPr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更改 concurrency pool</a:t>
            </a:r>
            <a:br>
              <a:rPr lang="zh-TW"/>
            </a:br>
            <a:r>
              <a:rPr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celery -A myproject worker --pool solo -l info</a:t>
            </a:r>
            <a:br>
              <a:rPr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celery -A myproject worker --pool gevent -l info</a:t>
            </a:r>
            <a:br>
              <a:rPr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celery -A myproject worker --pool eventlet -l info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</a:t>
            </a:r>
            <a:r>
              <a:rPr lang="zh-TW"/>
              <a:t>還是有些其它問題...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有些版本的 Windows 10 無法透過設定環境變數成功執行 Celery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有的電腦無法使用 eventlet 作為 concurrency pool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來個總結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3000">
                <a:solidFill>
                  <a:schemeClr val="dk2"/>
                </a:solidFill>
              </a:rPr>
              <a:t>最佳解還是使用 </a:t>
            </a:r>
            <a:r>
              <a:rPr b="1" lang="zh-TW" sz="3000">
                <a:solidFill>
                  <a:schemeClr val="accent6"/>
                </a:solidFill>
              </a:rPr>
              <a:t>Linux Server</a:t>
            </a:r>
            <a:endParaRPr b="1" sz="3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/>
        </p:nvSpPr>
        <p:spPr>
          <a:xfrm>
            <a:off x="702000" y="21312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謝謝各位!</a:t>
            </a:r>
            <a:endParaRPr b="1" sz="4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預期的 Agenda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簡介 Django 和 Celery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說明專案需求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探討 Celery 在 Windows 上不能執行的議題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不能使用 django-celery-results 和 django-celery-beat?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實際的 Agenda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zh-TW" strike="sngStrike">
                <a:solidFill>
                  <a:schemeClr val="accent2"/>
                </a:solidFill>
              </a:rPr>
              <a:t>簡介 Django 和 Celery</a:t>
            </a:r>
            <a:endParaRPr strike="sngStrike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說明專案需求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探討 Celery 在 Windows 上不能執行的議題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zh-TW" strike="sngStrike">
                <a:solidFill>
                  <a:schemeClr val="accent2"/>
                </a:solidFill>
              </a:rPr>
              <a:t>不能使用 django-celery-results 和 django-celery-beat?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 Project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作業系統: Windows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3.7 </a:t>
            </a:r>
            <a:r>
              <a:rPr lang="zh-TW"/>
              <a:t>以上版本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 </a:t>
            </a:r>
            <a:r>
              <a:rPr lang="zh-TW"/>
              <a:t>Django </a:t>
            </a:r>
            <a:r>
              <a:rPr lang="zh-TW"/>
              <a:t>框架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 Celery 處理非同步和排程任務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資料庫編碼限定 utf8mb4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702000" y="2131200"/>
            <a:ext cx="77400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先來看看</a:t>
            </a:r>
            <a:r>
              <a:rPr b="1" lang="zh-TW" sz="3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支援度</a:t>
            </a:r>
            <a:r>
              <a:rPr lang="zh-TW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如何?</a:t>
            </a:r>
            <a:endParaRPr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Django </a:t>
            </a:r>
            <a:r>
              <a:rPr lang="zh-TW"/>
              <a:t>是這麼說的...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66" y="1171600"/>
            <a:ext cx="7910074" cy="3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Celery </a:t>
            </a:r>
            <a:r>
              <a:rPr lang="zh-TW"/>
              <a:t>表示...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5" y="1171600"/>
            <a:ext cx="8599984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