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B450BD-CCA3-4A16-8F1A-2A8D46E031C6}">
  <a:tblStyle styleId="{43B450BD-CCA3-4A16-8F1A-2A8D46E03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4fd57e2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4fd57e2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1164219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1164219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0f871286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0f871286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488bbf69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488bbf69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0f871286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0f871286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488bbf6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488bbf6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0f871286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0f871286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88bbf6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88bbf6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488bbf6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488bbf6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3db8bc3f8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3db8bc3f8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3db8bc3f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3db8bc3f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3db8bc3f8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3db8bc3f8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1164219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1164219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0f871286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0f87128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f871286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0f871286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bricks.com/blog/2019/08/22/guest-blog-how-virgin-hyperloop-one-reduced-processing-time-from-hours-to-minutes-with-koalas.html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time_continue=529&amp;v=iUpBSHoqzLM&amp;feature=emb_log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tabricks-prod-cloudfront.cloud.databricks.com/public/4027ec902e239c93eaaa8714f173bcfc/5367273073067291/4211183565892240/5528034154650675/latest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lideshare.net/databricks/koalas-pandas-on-apache-spark" TargetMode="External"/><Relationship Id="rId4" Type="http://schemas.openxmlformats.org/officeDocument/2006/relationships/hyperlink" Target="https://static.googleusercontent.com/media/research.google.com/zh-TW//pubs/archive/35179.pdf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lideshare.net/databricks/koalas-pandas-on-apache-spark" TargetMode="External"/><Relationship Id="rId4" Type="http://schemas.openxmlformats.org/officeDocument/2006/relationships/hyperlink" Target="https://static.googleusercontent.com/media/research.google.com/zh-TW//pubs/archive/35179.pdf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lideshare.net/databricks/koalas-pandas-on-apache-spark" TargetMode="External"/><Relationship Id="rId4" Type="http://schemas.openxmlformats.org/officeDocument/2006/relationships/hyperlink" Target="https://static.googleusercontent.com/media/research.google.com/zh-TW//pubs/archive/35179.pdf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/>
              <a:t>Koalas - An interface for Pandas User to Leverage Spark Framework</a:t>
            </a:r>
            <a:endParaRPr sz="3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Speaker: Hsu, Li-ho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49325" y="1495975"/>
            <a:ext cx="7360500" cy="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How Virgin Hyperloop One Reduced Processing Time from Hours to Minutes with Koalas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485225" y="64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Koalas - Performance</a:t>
            </a:r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813" y="1933025"/>
            <a:ext cx="5869514" cy="29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727650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Koalas dataframe implemented?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52000" y="62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Koalas - Architecture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7257275" y="4784800"/>
            <a:ext cx="1742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/>
              <a:t>Reference: </a:t>
            </a:r>
            <a:r>
              <a:rPr lang="zh-TW" sz="6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Koalas: Pandas on Apache Spark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34975" y="1616225"/>
            <a:ext cx="4004700" cy="48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Koalas</a:t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3517900" y="2248125"/>
            <a:ext cx="1021800" cy="2670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Pandas</a:t>
            </a:r>
            <a:endParaRPr/>
          </a:p>
        </p:txBody>
      </p:sp>
      <p:grpSp>
        <p:nvGrpSpPr>
          <p:cNvPr id="194" name="Google Shape;194;p24"/>
          <p:cNvGrpSpPr/>
          <p:nvPr/>
        </p:nvGrpSpPr>
        <p:grpSpPr>
          <a:xfrm>
            <a:off x="534972" y="2306076"/>
            <a:ext cx="2898325" cy="2612941"/>
            <a:chOff x="1319500" y="2261100"/>
            <a:chExt cx="2856900" cy="2670900"/>
          </a:xfrm>
        </p:grpSpPr>
        <p:sp>
          <p:nvSpPr>
            <p:cNvPr id="195" name="Google Shape;195;p24"/>
            <p:cNvSpPr/>
            <p:nvPr/>
          </p:nvSpPr>
          <p:spPr>
            <a:xfrm>
              <a:off x="1319500" y="2261100"/>
              <a:ext cx="2856900" cy="2670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Spark</a:t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639775" y="2922450"/>
              <a:ext cx="633900" cy="390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SQL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000800" y="4164700"/>
              <a:ext cx="874500" cy="620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Core</a:t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594700" y="4164700"/>
              <a:ext cx="1172400" cy="620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/>
                <a:t>Data Sourc</a:t>
              </a:r>
              <a:r>
                <a:rPr lang="zh-TW" sz="1300"/>
                <a:t>e Connectors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594700" y="3574200"/>
              <a:ext cx="2280600" cy="409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Catalyst Optimization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/>
                <a:t>&amp;</a:t>
              </a:r>
              <a:r>
                <a:rPr lang="zh-TW" sz="1200"/>
                <a:t>Tungsten Execution</a:t>
              </a:r>
              <a:endParaRPr sz="1200"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2389200" y="2903100"/>
              <a:ext cx="1485900" cy="4098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/>
                <a:t>DataFrame APIs</a:t>
              </a:r>
              <a:endParaRPr sz="1300"/>
            </a:p>
          </p:txBody>
        </p:sp>
      </p:grpSp>
      <p:cxnSp>
        <p:nvCxnSpPr>
          <p:cNvPr id="201" name="Google Shape;201;p24"/>
          <p:cNvCxnSpPr>
            <a:endCxn id="196" idx="0"/>
          </p:cNvCxnSpPr>
          <p:nvPr/>
        </p:nvCxnSpPr>
        <p:spPr>
          <a:xfrm flipH="1">
            <a:off x="1181436" y="2060875"/>
            <a:ext cx="1084200" cy="8922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4"/>
          <p:cNvCxnSpPr>
            <a:stCxn id="196" idx="2"/>
          </p:cNvCxnSpPr>
          <p:nvPr/>
        </p:nvCxnSpPr>
        <p:spPr>
          <a:xfrm>
            <a:off x="1181436" y="3335199"/>
            <a:ext cx="2400" cy="2670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4"/>
          <p:cNvSpPr txBox="1"/>
          <p:nvPr/>
        </p:nvSpPr>
        <p:spPr>
          <a:xfrm>
            <a:off x="4920125" y="1352275"/>
            <a:ext cx="39783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Bridge between Pandas and Spark.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Having the scalable advantage and related attribute of Spark in nature.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293900" y="61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Koalas - InternalFrame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1044400" y="2036900"/>
            <a:ext cx="3594300" cy="202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Koalas DataFrame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442850" y="2657475"/>
            <a:ext cx="3012300" cy="127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Internal Frame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2111100" y="3265975"/>
            <a:ext cx="1675800" cy="46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Spark DataFrame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4960350" y="1918400"/>
            <a:ext cx="404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zh-TW" sz="1200">
                <a:solidFill>
                  <a:srgbClr val="1155CC"/>
                </a:solidFill>
              </a:rPr>
              <a:t>Spark DataFrame</a:t>
            </a:r>
            <a:r>
              <a:rPr lang="zh-TW" sz="1200"/>
              <a:t> is where data really located.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zh-TW" sz="1200">
                <a:solidFill>
                  <a:srgbClr val="CC0000"/>
                </a:solidFill>
              </a:rPr>
              <a:t>Internal Frame</a:t>
            </a:r>
            <a:r>
              <a:rPr lang="zh-TW" sz="1200"/>
              <a:t> maintain column names and index mapping between Koalas dataframe and Spark dataframe.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87375" y="606725"/>
            <a:ext cx="118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954425" y="1434775"/>
            <a:ext cx="37407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Import Koalas and Essential Packages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Load data from csv file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Plot Functions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Wrangling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○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Transformation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Outliers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Missing Values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 Type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Apply Functions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Dummy Columns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zh-TW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Spark Related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6416000" y="4438975"/>
            <a:ext cx="23508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Link of Demo Notebook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9500" y="62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Recap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715550" y="1407225"/>
            <a:ext cx="7917600" cy="3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zh-TW" sz="1400">
                <a:solidFill>
                  <a:srgbClr val="000000"/>
                </a:solidFill>
              </a:rPr>
              <a:t>Koalas is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TW" sz="13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open source project that augments Pyspark’s DataFrame API to make it compatible with pandas.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zh-TW" sz="1400">
                <a:solidFill>
                  <a:srgbClr val="000000"/>
                </a:solidFill>
              </a:rPr>
              <a:t>Koalas purpose for</a:t>
            </a:r>
            <a:endParaRPr b="1" sz="14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-"/>
            </a:pPr>
            <a:r>
              <a:rPr b="1" lang="zh-TW" sz="13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pandas users</a:t>
            </a:r>
            <a:r>
              <a:rPr lang="zh-TW" sz="13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who want to scale out using PySpark and potentially migrate codebase to PySpark. </a:t>
            </a:r>
            <a:endParaRPr sz="1300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Arial"/>
              <a:buChar char="-"/>
            </a:pPr>
            <a:r>
              <a:rPr b="1" lang="zh-TW" sz="13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Spark users</a:t>
            </a:r>
            <a:r>
              <a:rPr lang="zh-TW" sz="13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who want to leverage Koalas to become more productive. </a:t>
            </a:r>
            <a:endParaRPr b="1" sz="14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b="1" lang="zh-TW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Further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zh-TW" sz="13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be proficient in Koalas, users would need to understand the basics of Spark and some PySpark APIs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2834850" y="2304150"/>
            <a:ext cx="347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 for listening.</a:t>
            </a:r>
            <a:endParaRPr/>
          </a:p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712400" y="634925"/>
            <a:ext cx="100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 me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628750" y="2097750"/>
            <a:ext cx="5000400" cy="23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on data engineering in a manufacturing company.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 Engineer who focuses on data ingestion in Hadoop ecosystem.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Interested in reading technical books and try new technologies. </a:t>
            </a:r>
            <a:endParaRPr sz="12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00" y="2366525"/>
            <a:ext cx="2008901" cy="20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60775" y="617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613775"/>
            <a:ext cx="78600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Scenario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 sz="1300"/>
              <a:t>Koalas</a:t>
            </a:r>
            <a:endParaRPr sz="13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Syntax comparison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Performance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How Koalas dataframe implement?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Koalas Architecture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TW"/>
              <a:t>InternalFrame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Demo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Recap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25900" y="63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Scenario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823100" y="1514225"/>
            <a:ext cx="54978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 saw many data scientists encountered difficulties to run their analysis with a large scale of data sets.”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783000" y="4453975"/>
            <a:ext cx="2361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rgbClr val="CCCCCC"/>
                </a:solidFill>
              </a:rPr>
              <a:t>References:</a:t>
            </a:r>
            <a:endParaRPr sz="700" u="sng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hlinkClick r:id="rId3"/>
              </a:rPr>
              <a:t>koalas-pandas-on-apache-spark</a:t>
            </a:r>
            <a:endParaRPr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CCCCCC"/>
                </a:solidFill>
              </a:rPr>
              <a:t>Icons made https://www.flaticon.com/authors/freepik"</a:t>
            </a:r>
            <a:endParaRPr sz="7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CCCCCC"/>
                </a:solidFill>
              </a:rPr>
              <a:t>Icons made https://www.flaticon.com/authors/freepik</a:t>
            </a:r>
            <a:endParaRPr sz="7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CCCCCC"/>
                </a:solidFill>
              </a:rPr>
              <a:t>Icons made https://www.flaticon.com/authors/eucalyp</a:t>
            </a:r>
            <a:endParaRPr sz="700">
              <a:solidFill>
                <a:srgbClr val="CCCCCC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79188" y="3606213"/>
            <a:ext cx="2168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DS write a bunch of models and codes in pandas.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				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			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59275" y="4536275"/>
            <a:ext cx="3842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b="1" lang="zh-TW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Why should we care about data scale?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○"/>
            </a:pPr>
            <a:r>
              <a:rPr lang="zh-TW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Large data + simple algorithms = better models (</a:t>
            </a:r>
            <a:r>
              <a:rPr lang="zh-TW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</a:t>
            </a:r>
            <a:r>
              <a:rPr lang="zh-TW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br>
              <a:rPr lang="zh-TW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1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41778" y="2523084"/>
            <a:ext cx="842932" cy="842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6"/>
          <p:cNvGrpSpPr/>
          <p:nvPr/>
        </p:nvGrpSpPr>
        <p:grpSpPr>
          <a:xfrm>
            <a:off x="3278825" y="2493025"/>
            <a:ext cx="2005500" cy="1779225"/>
            <a:chOff x="3278825" y="2493025"/>
            <a:chExt cx="2005500" cy="1779225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3278825" y="3606250"/>
              <a:ext cx="2005500" cy="6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Lato"/>
                  <a:ea typeface="Lato"/>
                  <a:cs typeface="Lato"/>
                  <a:sym typeface="Lato"/>
                </a:rPr>
                <a:t>Told to productionize the prototype, wrangling data in scale.</a:t>
              </a:r>
              <a:endParaRPr sz="12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13" name="Google Shape;113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18819" y="2493025"/>
              <a:ext cx="903000" cy="903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6"/>
          <p:cNvSpPr/>
          <p:nvPr/>
        </p:nvSpPr>
        <p:spPr>
          <a:xfrm>
            <a:off x="5358250" y="2216700"/>
            <a:ext cx="3567000" cy="22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443825" y="2275175"/>
            <a:ext cx="348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Pandas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Easy to start with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Huge community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Enormous API for data manipulation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Integration with visualization, ML tools.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-"/>
            </a:pPr>
            <a:r>
              <a:rPr lang="zh-TW">
                <a:solidFill>
                  <a:srgbClr val="FF0000"/>
                </a:solidFill>
              </a:rPr>
              <a:t>Restricted to single machine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25900" y="63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Scenario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1823100" y="1514225"/>
            <a:ext cx="54978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 saw many data scientists encountered difficulties to run their analysis with a large scale of data sets.”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783000" y="4453975"/>
            <a:ext cx="2361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rgbClr val="CCCCCC"/>
                </a:solidFill>
              </a:rPr>
              <a:t>References:</a:t>
            </a:r>
            <a:endParaRPr sz="700" u="sng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hlinkClick r:id="rId3"/>
              </a:rPr>
              <a:t>koalas-pandas-on-apache-spark</a:t>
            </a:r>
            <a:endParaRPr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CCCCCC"/>
                </a:solidFill>
              </a:rPr>
              <a:t>Icons made https://www.flaticon.com/authors/freepik"</a:t>
            </a:r>
            <a:endParaRPr sz="7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CCCCCC"/>
                </a:solidFill>
              </a:rPr>
              <a:t>Icons made https://www.flaticon.com/authors/freepik</a:t>
            </a:r>
            <a:endParaRPr sz="7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CCCCCC"/>
                </a:solidFill>
              </a:rPr>
              <a:t>Icons made https://www.flaticon.com/authors/eucalyp</a:t>
            </a:r>
            <a:endParaRPr sz="700">
              <a:solidFill>
                <a:srgbClr val="CCCCCC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79188" y="3606213"/>
            <a:ext cx="2168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DS write a bunch of models and codes in pandas.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				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			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59275" y="4536275"/>
            <a:ext cx="3842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b="1" lang="zh-TW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Why should we care about data scale?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○"/>
            </a:pPr>
            <a:r>
              <a:rPr lang="zh-TW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Large data + simple algorithms = better models (</a:t>
            </a:r>
            <a:r>
              <a:rPr lang="zh-TW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</a:t>
            </a:r>
            <a:r>
              <a:rPr lang="zh-TW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br>
              <a:rPr lang="zh-TW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100"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41778" y="2523084"/>
            <a:ext cx="842932" cy="8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3278825" y="3606250"/>
            <a:ext cx="2005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Told to productionize the prototype, wrangling data in scale.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8819" y="2493025"/>
            <a:ext cx="903000" cy="9030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5346350" y="2282825"/>
            <a:ext cx="3811500" cy="226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5442550" y="2312725"/>
            <a:ext cx="348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Spark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De facto unified analytics engine for large-scale data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Distributed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TW"/>
              <a:t>Performance working at scale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-"/>
            </a:pPr>
            <a:r>
              <a:rPr lang="zh-TW">
                <a:solidFill>
                  <a:srgbClr val="FF0000"/>
                </a:solidFill>
              </a:rPr>
              <a:t>More complicated to implement data wangling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25900" y="63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Scenario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823100" y="1514225"/>
            <a:ext cx="54978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 saw many data scientists encountered difficulties to run their analysis with a large scale of data sets.”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783000" y="4453975"/>
            <a:ext cx="2361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rgbClr val="CCCCCC"/>
                </a:solidFill>
              </a:rPr>
              <a:t>References:</a:t>
            </a:r>
            <a:endParaRPr sz="700" u="sng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 u="sng">
                <a:solidFill>
                  <a:schemeClr val="hlink"/>
                </a:solidFill>
                <a:hlinkClick r:id="rId3"/>
              </a:rPr>
              <a:t>koalas-pandas-on-apache-spark</a:t>
            </a:r>
            <a:endParaRPr sz="10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CCCCCC"/>
                </a:solidFill>
              </a:rPr>
              <a:t>Icons made https://www.flaticon.com/authors/freepik"</a:t>
            </a:r>
            <a:endParaRPr sz="7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CCCCCC"/>
                </a:solidFill>
              </a:rPr>
              <a:t>Icons made https://www.flaticon.com/authors/freepik</a:t>
            </a:r>
            <a:endParaRPr sz="7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00">
                <a:solidFill>
                  <a:srgbClr val="CCCCCC"/>
                </a:solidFill>
              </a:rPr>
              <a:t>Icons made https://www.flaticon.com/authors/eucalyp</a:t>
            </a:r>
            <a:endParaRPr sz="700">
              <a:solidFill>
                <a:srgbClr val="CCCCCC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79188" y="3606213"/>
            <a:ext cx="21681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DS write a bunch of models and codes in pandas.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					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				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59275" y="4536275"/>
            <a:ext cx="3842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Char char="●"/>
            </a:pPr>
            <a:r>
              <a:rPr b="1" lang="zh-TW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Why should we care about data scale?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Lato"/>
              <a:buChar char="○"/>
            </a:pPr>
            <a:r>
              <a:rPr lang="zh-TW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Large data + simple algorithms = better models (</a:t>
            </a:r>
            <a:r>
              <a:rPr lang="zh-TW" sz="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Link</a:t>
            </a:r>
            <a:r>
              <a:rPr lang="zh-TW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br>
              <a:rPr lang="zh-TW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100"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41778" y="2523084"/>
            <a:ext cx="842932" cy="8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3278825" y="3606250"/>
            <a:ext cx="2005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Told to productionize the prototype, wrangling data in scale.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264900" y="3619588"/>
            <a:ext cx="2323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Lato"/>
                <a:ea typeface="Lato"/>
                <a:cs typeface="Lato"/>
                <a:sym typeface="Lato"/>
              </a:rPr>
              <a:t>Struggling and frustrated as all other distributed systems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8819" y="2493025"/>
            <a:ext cx="903000" cy="90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5300" y="2452187"/>
            <a:ext cx="903000" cy="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45175" y="60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Scenario - Syntax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19"/>
          <p:cNvGraphicFramePr/>
          <p:nvPr/>
        </p:nvGraphicFramePr>
        <p:xfrm>
          <a:off x="1090550" y="1557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{43B450BD-CCA3-4A16-8F1A-2A8D46E031C6}</a:tableStyleId>
              </a:tblPr>
              <a:tblGrid>
                <a:gridCol w="1676175"/>
                <a:gridCol w="1943675"/>
                <a:gridCol w="3323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</a:rPr>
                        <a:t>Pandas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</a:rPr>
                        <a:t>Pyspark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434343"/>
                          </a:solidFill>
                        </a:rPr>
                        <a:t>Column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df[‘col’]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df[‘col’]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434343"/>
                          </a:solidFill>
                        </a:rPr>
                        <a:t>Add a column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df[‘c’] = pdf[‘a’] + pdf[‘b’]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df.withColumn(‘c’, sdf[‘a’] + sdf[‘b’])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434343"/>
                          </a:solidFill>
                        </a:rPr>
                        <a:t>Rename columns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df.columns[‘a’, ‘b’]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df.select(sdf[‘c1’].alias(‘a’), sdf[‘c2’].alias(‘b’))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434343"/>
                          </a:solidFill>
                        </a:rPr>
                        <a:t>Value count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df[‘col’].value_counts()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df.groupBy(sdf[‘col’]).count().orderBy(‘count’, ascending=False)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434343"/>
                          </a:solidFill>
                        </a:rPr>
                        <a:t>Categorical data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.get_dummies(pdf, columns=[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‘col_name’]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categories = spkdf_train.select(‘col_name’).distinct().rdd.flatMap(lambda x: x).collect()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exprs = [F.when(F.col(‘col_name’) == category, 1).otherwise(0).alias(‘col_name’+category) for category in categories]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sprkdf_train = sprkdf_train.select(exprs+sprkdf_train.columns)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494475" y="63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Koalas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453575" y="3814875"/>
            <a:ext cx="39849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“A open source project that augments Pyspark’s DataFrame API to make it compatible with pandas.”</a:t>
            </a:r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25" y="1790925"/>
            <a:ext cx="2030700" cy="18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>
            <a:off x="5477425" y="1301900"/>
            <a:ext cx="192300" cy="179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5746350" y="1173000"/>
            <a:ext cx="29565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Announced by databricks company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API coverage about 15%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Bi-weekly release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4502900" y="1224950"/>
            <a:ext cx="897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2019.04.24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5477425" y="2647825"/>
            <a:ext cx="192300" cy="179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0"/>
          <p:cNvCxnSpPr>
            <a:stCxn id="157" idx="4"/>
            <a:endCxn id="160" idx="0"/>
          </p:cNvCxnSpPr>
          <p:nvPr/>
        </p:nvCxnSpPr>
        <p:spPr>
          <a:xfrm>
            <a:off x="5573575" y="1481600"/>
            <a:ext cx="0" cy="116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0"/>
          <p:cNvSpPr txBox="1"/>
          <p:nvPr/>
        </p:nvSpPr>
        <p:spPr>
          <a:xfrm>
            <a:off x="4502900" y="2535925"/>
            <a:ext cx="897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2020.06.24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783275" y="2535925"/>
            <a:ext cx="2956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Lato"/>
                <a:ea typeface="Lato"/>
                <a:cs typeface="Lato"/>
                <a:sym typeface="Lato"/>
              </a:rPr>
              <a:t>Release Koalas 1.0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API coverage close to 80%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Broader plotting support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Spark accessor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Transform and Appy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5573575" y="2827525"/>
            <a:ext cx="0" cy="116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5477425" y="3993750"/>
            <a:ext cx="192300" cy="1797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4736725" y="3916800"/>
            <a:ext cx="547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latin typeface="Lato"/>
                <a:ea typeface="Lato"/>
                <a:cs typeface="Lato"/>
                <a:sym typeface="Lato"/>
              </a:rPr>
              <a:t>Now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85225" y="64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Koalas - </a:t>
            </a:r>
            <a:r>
              <a:rPr lang="zh-TW"/>
              <a:t>Syntax comparison</a:t>
            </a:r>
            <a:endParaRPr/>
          </a:p>
        </p:txBody>
      </p:sp>
      <p:graphicFrame>
        <p:nvGraphicFramePr>
          <p:cNvPr id="172" name="Google Shape;172;p21"/>
          <p:cNvGraphicFramePr/>
          <p:nvPr/>
        </p:nvGraphicFramePr>
        <p:xfrm>
          <a:off x="364150" y="1602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{43B450BD-CCA3-4A16-8F1A-2A8D46E031C6}</a:tableStyleId>
              </a:tblPr>
              <a:tblGrid>
                <a:gridCol w="1622875"/>
                <a:gridCol w="1881875"/>
                <a:gridCol w="1881950"/>
                <a:gridCol w="3029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</a:rPr>
                        <a:t>Pandas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</a:rPr>
                        <a:t>Koalas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FFFF"/>
                          </a:solidFill>
                        </a:rPr>
                        <a:t>Pyspark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434343"/>
                          </a:solidFill>
                        </a:rPr>
                        <a:t>Column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df[‘col’]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df[‘col’]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df[‘col’]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434343"/>
                          </a:solidFill>
                        </a:rPr>
                        <a:t>Add a column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df[‘c’] = pdf[‘a’] + pdf[‘b’]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df[‘c’] = kdf[’a’] + kdf[‘b’]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df.withColumn(‘c’, df[‘a’] + df[‘b’])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434343"/>
                          </a:solidFill>
                        </a:rPr>
                        <a:t>Rename columns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df.columns[‘a’, ‘b’]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df.columns[‘a’, ‘b’]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sdf.select(sdf[‘c1’].alias(‘a’), sdf[‘c2’].alias(‘b’))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434343"/>
                          </a:solidFill>
                        </a:rPr>
                        <a:t>Value count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pdf[‘col’].value_counts()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df[‘col’].value_counts()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df.groupBy(sdf[‘col’]).count().orderBy(‘count’, ascending=False)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434343"/>
                          </a:solidFill>
                        </a:rPr>
                        <a:t>Categorical data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.get_dummies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(pdf, columns=[‘col_name’])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ks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.get_dummies</a:t>
                      </a: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(kdf, columns=[‘col_name’])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categories = sdf.select(‘col_name’).distinct().rdd.flatMap(lambda x: x).collect()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exprs = [F.when(F.col(‘col_name’) == category, 1).otherwise(0).alias(‘col_name’+category) for category in categories]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sdf = sdf.select(exprs+sprkdf_train.columns)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1"/>
          <p:cNvSpPr txBox="1"/>
          <p:nvPr/>
        </p:nvSpPr>
        <p:spPr>
          <a:xfrm>
            <a:off x="614250" y="1246875"/>
            <a:ext cx="5313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Pandas, Koalas and Pyspark dataframe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