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5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56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50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5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8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3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E721-61C7-4A06-85DC-9A20DBB099CC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9550-A789-4283-A1AE-63E93449C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4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https://zhuanlan.zhihu.com/p/64200072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2312989"/>
            <a:ext cx="6718905" cy="41763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1" y="1149800"/>
            <a:ext cx="5832000" cy="46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TengLin Yu</dc:creator>
  <cp:lastModifiedBy>TengLin Yu</cp:lastModifiedBy>
  <cp:revision>1</cp:revision>
  <dcterms:created xsi:type="dcterms:W3CDTF">2020-10-18T03:27:35Z</dcterms:created>
  <dcterms:modified xsi:type="dcterms:W3CDTF">2020-10-18T03:29:53Z</dcterms:modified>
</cp:coreProperties>
</file>