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61" r:id="rId3"/>
    <p:sldId id="522" r:id="rId5"/>
    <p:sldId id="517" r:id="rId6"/>
    <p:sldId id="518" r:id="rId7"/>
    <p:sldId id="519" r:id="rId8"/>
    <p:sldId id="520" r:id="rId9"/>
    <p:sldId id="521" r:id="rId10"/>
    <p:sldId id="262" r:id="rId11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7FFD"/>
    <a:srgbClr val="262626"/>
    <a:srgbClr val="B3D9FF"/>
    <a:srgbClr val="EBF5FF"/>
    <a:srgbClr val="FFFFFF"/>
    <a:srgbClr val="CC3300"/>
    <a:srgbClr val="40404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47" autoAdjust="0"/>
    <p:restoredTop sz="93987" autoAdjust="0"/>
  </p:normalViewPr>
  <p:slideViewPr>
    <p:cSldViewPr snapToGrid="0" snapToObjects="1">
      <p:cViewPr varScale="1">
        <p:scale>
          <a:sx n="95" d="100"/>
          <a:sy n="95" d="100"/>
        </p:scale>
        <p:origin x="-420" y="-90"/>
      </p:cViewPr>
      <p:guideLst>
        <p:guide orient="horz" pos="1607"/>
        <p:guide pos="2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emf"/><Relationship Id="rId8" Type="http://schemas.openxmlformats.org/officeDocument/2006/relationships/image" Target="../media/image7.emf"/><Relationship Id="rId7" Type="http://schemas.openxmlformats.org/officeDocument/2006/relationships/image" Target="../media/image6.emf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9" Type="http://schemas.openxmlformats.org/officeDocument/2006/relationships/image" Target="../media/image18.emf"/><Relationship Id="rId18" Type="http://schemas.openxmlformats.org/officeDocument/2006/relationships/image" Target="../media/image17.emf"/><Relationship Id="rId17" Type="http://schemas.openxmlformats.org/officeDocument/2006/relationships/image" Target="../media/image16.emf"/><Relationship Id="rId16" Type="http://schemas.openxmlformats.org/officeDocument/2006/relationships/image" Target="../media/image15.emf"/><Relationship Id="rId15" Type="http://schemas.openxmlformats.org/officeDocument/2006/relationships/image" Target="../media/image14.emf"/><Relationship Id="rId14" Type="http://schemas.openxmlformats.org/officeDocument/2006/relationships/image" Target="../media/image13.emf"/><Relationship Id="rId13" Type="http://schemas.openxmlformats.org/officeDocument/2006/relationships/image" Target="../media/image12.emf"/><Relationship Id="rId12" Type="http://schemas.openxmlformats.org/officeDocument/2006/relationships/image" Target="../media/image11.emf"/><Relationship Id="rId11" Type="http://schemas.openxmlformats.org/officeDocument/2006/relationships/image" Target="../media/image10.emf"/><Relationship Id="rId10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  <a:endParaRPr lang="zh-CN" altLang="en-US"/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  <a:endParaRPr lang="zh-CN" altLang="en-US"/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  <a:endParaRPr lang="zh-CN" altLang="en-US"/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0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142999" y="841374"/>
            <a:ext cx="7528727" cy="2016125"/>
          </a:xfrm>
        </p:spPr>
        <p:txBody>
          <a:bodyPr/>
          <a:lstStyle/>
          <a:p>
            <a:r>
              <a:rPr kumimoji="1"/>
              <a:t>JavaScript </a:t>
            </a:r>
            <a:r>
              <a:rPr kumimoji="1" lang="zh-CN" altLang="en-US" smtClean="0"/>
              <a:t>命名</a:t>
            </a:r>
            <a:r>
              <a:rPr kumimoji="1" lang="zh-CN" altLang="en-US" smtClean="0"/>
              <a:t>规范</a:t>
            </a:r>
            <a:r>
              <a:rPr kumimoji="1" lang="zh-CN" altLang="en-US" smtClean="0"/>
              <a:t>以及语法格式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02368" y="1666039"/>
            <a:ext cx="4319588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defTabSz="914400">
              <a:lnSpc>
                <a:spcPct val="200000"/>
              </a:lnSpc>
              <a:buClr>
                <a:prstClr val="black">
                  <a:lumMod val="85000"/>
                  <a:lumOff val="15000"/>
                </a:prstClr>
              </a:buClr>
              <a:buFont typeface="Wingdings" panose="05000000000000000000" pitchFamily="2" charset="2"/>
              <a:buChar char="u"/>
              <a:defRPr/>
            </a:pPr>
            <a:r>
              <a:rPr lang="en-US" sz="140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能够知道 </a:t>
            </a:r>
            <a:r>
              <a:rPr lang="en-US" altLang="zh-CN" sz="140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 </a:t>
            </a:r>
            <a:r>
              <a:rPr lang="zh-CN" altLang="en-US" sz="140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中命名规范规则</a:t>
            </a:r>
            <a:endParaRPr lang="zh-CN" altLang="en-US" sz="14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defTabSz="914400">
              <a:lnSpc>
                <a:spcPct val="200000"/>
              </a:lnSpc>
              <a:buClr>
                <a:prstClr val="black">
                  <a:lumMod val="85000"/>
                  <a:lumOff val="15000"/>
                </a:prst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能够书写</a:t>
            </a: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规范的 </a:t>
            </a:r>
            <a:r>
              <a:rPr lang="en-US" altLang="zh-CN" sz="140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 </a:t>
            </a:r>
            <a:r>
              <a:rPr lang="zh-CN" altLang="en-US" sz="140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sz="14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 defTabSz="914400" eaLnBrk="0" hangingPunct="0">
              <a:defRPr/>
            </a:pPr>
            <a:r>
              <a:rPr lang="zh-CN" altLang="en-US" sz="3200" b="1" kern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 kern="0" dirty="0" smtClean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defTabSz="914400" eaLnBrk="0" hangingPunct="0">
              <a:defRPr/>
            </a:pPr>
            <a:r>
              <a:rPr lang="en-US" altLang="zh-CN" sz="24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51555" y="1036320"/>
            <a:ext cx="4991100" cy="2106930"/>
          </a:xfrm>
        </p:spPr>
        <p:txBody>
          <a:bodyPr>
            <a:normAutofit/>
          </a:bodyPr>
          <a:lstStyle/>
          <a:p>
            <a:r>
              <a:rPr lang="zh-CN" altLang="en-US" smtClean="0">
                <a:solidFill>
                  <a:schemeClr val="tx1"/>
                </a:solidFill>
              </a:rPr>
              <a:t>标识符命名规范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smtClean="0"/>
              <a:t>操作符规范</a:t>
            </a:r>
            <a:endParaRPr lang="zh-CN" altLang="en-US" dirty="0"/>
          </a:p>
          <a:p>
            <a:r>
              <a:rPr lang="zh-CN" altLang="en-US" smtClean="0"/>
              <a:t>单行注释规范</a:t>
            </a:r>
            <a:endParaRPr lang="zh-CN" altLang="en-US" dirty="0"/>
          </a:p>
          <a:p>
            <a:r>
              <a:rPr lang="zh-CN" altLang="en-US" smtClean="0">
                <a:solidFill>
                  <a:schemeClr val="tx1"/>
                </a:solidFill>
              </a:rPr>
              <a:t>其他规范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smtClean="0">
                <a:solidFill>
                  <a:schemeClr val="tx1"/>
                </a:solidFill>
              </a:rPr>
              <a:t>. </a:t>
            </a:r>
            <a:r>
              <a:rPr lang="zh-CN" altLang="en-US" smtClean="0">
                <a:solidFill>
                  <a:schemeClr val="tx1"/>
                </a:solidFill>
              </a:rPr>
              <a:t>标识符命名规范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802005" y="995045"/>
            <a:ext cx="6488430" cy="29330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1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50" smtClean="0">
                <a:sym typeface="+mn-ea"/>
              </a:rPr>
              <a:t> 变量</a:t>
            </a:r>
            <a:r>
              <a:rPr lang="zh-CN" altLang="en-US" sz="1050">
                <a:sym typeface="+mn-ea"/>
              </a:rPr>
              <a:t>、</a:t>
            </a:r>
            <a:r>
              <a:rPr lang="zh-CN" altLang="en-US" sz="1050" smtClean="0">
                <a:sym typeface="+mn-ea"/>
              </a:rPr>
              <a:t>函数的命名必须</a:t>
            </a:r>
            <a:r>
              <a:rPr lang="zh-CN" altLang="en-US" sz="1050" dirty="0">
                <a:sym typeface="+mn-ea"/>
              </a:rPr>
              <a:t>要有意义</a:t>
            </a:r>
            <a:endParaRPr lang="zh-CN" altLang="en-US" sz="1050" dirty="0">
              <a:sym typeface="+mn-ea"/>
            </a:endParaRPr>
          </a:p>
          <a:p>
            <a:pPr marL="171450" lvl="1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50" smtClean="0">
                <a:sym typeface="+mn-ea"/>
              </a:rPr>
              <a:t> </a:t>
            </a:r>
            <a:r>
              <a:rPr lang="zh-CN" altLang="en-US" sz="1050" smtClean="0">
                <a:solidFill>
                  <a:srgbClr val="FF0000"/>
                </a:solidFill>
                <a:sym typeface="+mn-ea"/>
              </a:rPr>
              <a:t>变量的</a:t>
            </a:r>
            <a:r>
              <a:rPr lang="zh-CN" altLang="en-US" sz="1050" dirty="0">
                <a:solidFill>
                  <a:srgbClr val="FF0000"/>
                </a:solidFill>
                <a:sym typeface="+mn-ea"/>
              </a:rPr>
              <a:t>名称一般用名词</a:t>
            </a:r>
            <a:r>
              <a:rPr lang="zh-CN" altLang="en-US" sz="1050" dirty="0">
                <a:sym typeface="+mn-ea"/>
              </a:rPr>
              <a:t>  </a:t>
            </a:r>
            <a:endParaRPr lang="zh-CN" altLang="en-US" sz="1050" dirty="0">
              <a:sym typeface="+mn-ea"/>
            </a:endParaRPr>
          </a:p>
          <a:p>
            <a:pPr marL="171450" lvl="1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50" smtClean="0">
                <a:sym typeface="+mn-ea"/>
              </a:rPr>
              <a:t> </a:t>
            </a:r>
            <a:r>
              <a:rPr lang="zh-CN" altLang="en-US" sz="1050" smtClean="0">
                <a:solidFill>
                  <a:srgbClr val="FF0000"/>
                </a:solidFill>
                <a:sym typeface="+mn-ea"/>
              </a:rPr>
              <a:t>函数的</a:t>
            </a:r>
            <a:r>
              <a:rPr lang="zh-CN" altLang="en-US" sz="1050" dirty="0">
                <a:solidFill>
                  <a:srgbClr val="FF0000"/>
                </a:solidFill>
                <a:sym typeface="+mn-ea"/>
              </a:rPr>
              <a:t>名称一般用动词 </a:t>
            </a:r>
            <a:r>
              <a:rPr lang="zh-CN" altLang="en-US" sz="1050" dirty="0">
                <a:sym typeface="+mn-ea"/>
              </a:rPr>
              <a:t> </a:t>
            </a:r>
            <a:endParaRPr lang="zh-CN" altLang="en-US" sz="1050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smtClean="0">
                <a:solidFill>
                  <a:schemeClr val="tx1"/>
                </a:solidFill>
              </a:rPr>
              <a:t>. </a:t>
            </a:r>
            <a:r>
              <a:rPr lang="zh-CN" altLang="en-US" smtClean="0">
                <a:solidFill>
                  <a:schemeClr val="tx1"/>
                </a:solidFill>
              </a:rPr>
              <a:t>操作符规范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7641" y="1182460"/>
            <a:ext cx="6987540" cy="179768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操作符的左右两侧各保留一个空格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for (var i = 1; i &lt;= 5; i++) {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if (i == 3) {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break; //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直接退出整个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for 循环</a:t>
            </a:r>
            <a:r>
              <a:rPr lang="zh-CN" alt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，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跳到整个for</a:t>
            </a:r>
            <a:r>
              <a:rPr lang="zh-CN" alt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循环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下面的语句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}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console.log('我正在吃第' + i + '个包子呢');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en-US" altLang="zh-CN" smtClean="0">
                <a:solidFill>
                  <a:schemeClr val="tx1"/>
                </a:solidFill>
              </a:rPr>
              <a:t>. </a:t>
            </a:r>
            <a:r>
              <a:rPr lang="zh-CN" altLang="en-US" smtClean="0">
                <a:solidFill>
                  <a:schemeClr val="tx1"/>
                </a:solidFill>
              </a:rPr>
              <a:t>单行注释规范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46669" y="1190625"/>
            <a:ext cx="6987540" cy="179768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for (var i = 1; i &lt;= 5; i++) {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if (i == 3) {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break; // </a:t>
            </a:r>
            <a:r>
              <a:rPr lang="zh-CN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单行注释前面注意有个空格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}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console.log('我正在吃第' + i + '个包子呢');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en-US" altLang="zh-CN" smtClean="0">
                <a:solidFill>
                  <a:schemeClr val="tx1"/>
                </a:solidFill>
              </a:rPr>
              <a:t>. </a:t>
            </a:r>
            <a:r>
              <a:rPr lang="zh-CN" altLang="en-US" smtClean="0">
                <a:solidFill>
                  <a:schemeClr val="tx1"/>
                </a:solidFill>
              </a:rPr>
              <a:t>其他规范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3" name="图片 2" descr="15215147949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3492" y="1667872"/>
            <a:ext cx="2095500" cy="1485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424</Words>
  <Application>WPS 演示</Application>
  <PresentationFormat>全屏显示(16:9)</PresentationFormat>
  <Paragraphs>41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Segoe UI</vt:lpstr>
      <vt:lpstr>微软雅黑</vt:lpstr>
      <vt:lpstr>Calibri</vt:lpstr>
      <vt:lpstr>Segoe UI Light</vt:lpstr>
      <vt:lpstr>微软雅黑 Light</vt:lpstr>
      <vt:lpstr>Courier New</vt:lpstr>
      <vt:lpstr>Arial Unicode MS</vt:lpstr>
      <vt:lpstr>等线</vt:lpstr>
      <vt:lpstr>黑马程序员主题​​</vt:lpstr>
      <vt:lpstr>JavaScript 命名规范以及语法格式</vt:lpstr>
      <vt:lpstr>PowerPoint 演示文稿</vt:lpstr>
      <vt:lpstr>PowerPoint 演示文稿</vt:lpstr>
      <vt:lpstr>1. 标识符命名规范</vt:lpstr>
      <vt:lpstr>2. 操作符规范</vt:lpstr>
      <vt:lpstr>3. 单行注释规范</vt:lpstr>
      <vt:lpstr>4. 其他规范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X555L</cp:lastModifiedBy>
  <cp:revision>3295</cp:revision>
  <dcterms:created xsi:type="dcterms:W3CDTF">2018-10-05T21:01:00Z</dcterms:created>
  <dcterms:modified xsi:type="dcterms:W3CDTF">2021-02-14T06:58:40Z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