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352" r:id="rId5"/>
    <p:sldId id="260" r:id="rId6"/>
    <p:sldId id="262" r:id="rId7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>
        <p:scale>
          <a:sx n="130" d="100"/>
          <a:sy n="130" d="100"/>
        </p:scale>
        <p:origin x="558" y="276"/>
      </p:cViewPr>
      <p:guideLst>
        <p:guide orient="horz" pos="15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运算</a:t>
            </a:r>
            <a:r>
              <a:rPr kumimoji="1" dirty="0"/>
              <a:t>符</a:t>
            </a:r>
            <a:endParaRPr kumimoj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048" y="1701165"/>
            <a:ext cx="4319588" cy="181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能够使用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常用运算符</a:t>
            </a:r>
            <a:endParaRPr kumimoji="0" 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置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置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的区别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优先级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902970"/>
            <a:ext cx="4991100" cy="3266832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算数</a:t>
            </a:r>
            <a:r>
              <a:rPr lang="zh-CN" altLang="en-US" dirty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递增和递减运算符</a:t>
            </a:r>
            <a:endParaRPr lang="zh-CN" altLang="en-US" dirty="0"/>
          </a:p>
          <a:p>
            <a:r>
              <a:rPr lang="zh-CN" altLang="en-US"/>
              <a:t>比较</a:t>
            </a:r>
            <a:r>
              <a:rPr lang="zh-CN" altLang="en-US" smtClean="0"/>
              <a:t>运算符</a:t>
            </a:r>
            <a:endParaRPr lang="zh-CN" altLang="en-US" dirty="0"/>
          </a:p>
          <a:p>
            <a:r>
              <a:rPr lang="zh-CN" altLang="en-US" dirty="0"/>
              <a:t>逻辑运算符</a:t>
            </a:r>
            <a:endParaRPr lang="zh-CN" altLang="en-US" dirty="0"/>
          </a:p>
          <a:p>
            <a:r>
              <a:rPr lang="zh-CN" altLang="en-US" dirty="0"/>
              <a:t>赋值运算符</a:t>
            </a:r>
            <a:endParaRPr lang="zh-CN" altLang="en-US" dirty="0"/>
          </a:p>
          <a:p>
            <a:r>
              <a:rPr lang="zh-CN" altLang="en-US" dirty="0"/>
              <a:t>运算符优先级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</Words>
  <Application>WPS 演示</Application>
  <PresentationFormat>全屏显示(16:9)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Arial Unicode MS</vt:lpstr>
      <vt:lpstr>等线</vt:lpstr>
      <vt:lpstr>黑马程序员主题​​</vt:lpstr>
      <vt:lpstr>JavaScript 运算符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X555L</cp:lastModifiedBy>
  <cp:revision>3203</cp:revision>
  <dcterms:created xsi:type="dcterms:W3CDTF">2018-10-05T21:01:00Z</dcterms:created>
  <dcterms:modified xsi:type="dcterms:W3CDTF">2021-02-10T10:40:05Z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