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52" r:id="rId5"/>
    <p:sldId id="353" r:id="rId6"/>
    <p:sldId id="262" r:id="rId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 dirty="0"/>
              <a:t>-</a:t>
            </a:r>
            <a:r>
              <a:rPr kumimoji="1" lang="zh-CN" dirty="0"/>
              <a:t>分支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048" y="1701165"/>
            <a:ext cx="4319588" cy="181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分支语句</a:t>
            </a:r>
            <a:endParaRPr kumimoji="0" lang="zh-CN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能够使用 </a:t>
            </a: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switch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分支语句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能够使用三元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360170"/>
            <a:ext cx="4991100" cy="2544937"/>
          </a:xfrm>
        </p:spPr>
        <p:txBody>
          <a:bodyPr>
            <a:normAutofit/>
          </a:bodyPr>
          <a:lstStyle/>
          <a:p>
            <a:r>
              <a:rPr lang="zh-CN" altLang="en-US"/>
              <a:t>流程</a:t>
            </a:r>
            <a:r>
              <a:rPr lang="zh-CN" altLang="en-US" dirty="0"/>
              <a:t>控制</a:t>
            </a:r>
            <a:endParaRPr lang="zh-CN" altLang="en-US" dirty="0"/>
          </a:p>
          <a:p>
            <a:r>
              <a:rPr lang="zh-CN" altLang="en-US" smtClean="0"/>
              <a:t>顺序流程控制</a:t>
            </a:r>
            <a:endParaRPr lang="en-US" altLang="zh-CN" smtClean="0"/>
          </a:p>
          <a:p>
            <a:r>
              <a:rPr lang="zh-CN" altLang="en-US" smtClean="0"/>
              <a:t>分支</a:t>
            </a:r>
            <a:r>
              <a:rPr lang="zh-CN" altLang="en-US" dirty="0"/>
              <a:t>流程控制 </a:t>
            </a:r>
            <a:r>
              <a:rPr lang="en-US"/>
              <a:t>if </a:t>
            </a:r>
            <a:r>
              <a:rPr lang="zh-CN" altLang="en-US" smtClean="0"/>
              <a:t>语句</a:t>
            </a:r>
            <a:endParaRPr lang="en-US" altLang="zh-CN" smtClean="0"/>
          </a:p>
          <a:p>
            <a:r>
              <a:rPr lang="zh-CN" altLang="zh-CN">
                <a:sym typeface="+mn-ea"/>
              </a:rPr>
              <a:t>三元</a:t>
            </a:r>
            <a:r>
              <a:rPr lang="zh-CN" altLang="zh-CN" smtClean="0">
                <a:sym typeface="+mn-ea"/>
              </a:rPr>
              <a:t>表达式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分支流程控制 </a:t>
            </a:r>
            <a:r>
              <a:rPr lang="en-US" altLang="zh-CN">
                <a:sym typeface="+mn-ea"/>
              </a:rPr>
              <a:t>switch</a:t>
            </a:r>
            <a:r>
              <a:rPr lang="en-US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WPS 演示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JavaScript 流程控制-分支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3211</cp:revision>
  <dcterms:created xsi:type="dcterms:W3CDTF">2018-10-05T21:01:00Z</dcterms:created>
  <dcterms:modified xsi:type="dcterms:W3CDTF">2021-02-10T10:40:03Z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