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61" r:id="rId3"/>
    <p:sldId id="260" r:id="rId5"/>
    <p:sldId id="590" r:id="rId6"/>
    <p:sldId id="304" r:id="rId7"/>
    <p:sldId id="577" r:id="rId8"/>
    <p:sldId id="592" r:id="rId9"/>
    <p:sldId id="595" r:id="rId10"/>
    <p:sldId id="578" r:id="rId11"/>
    <p:sldId id="591" r:id="rId12"/>
    <p:sldId id="580" r:id="rId13"/>
    <p:sldId id="583" r:id="rId14"/>
    <p:sldId id="584" r:id="rId15"/>
    <p:sldId id="585" r:id="rId16"/>
    <p:sldId id="582" r:id="rId17"/>
    <p:sldId id="586" r:id="rId18"/>
    <p:sldId id="587" r:id="rId19"/>
    <p:sldId id="588" r:id="rId20"/>
    <p:sldId id="589" r:id="rId21"/>
    <p:sldId id="262" r:id="rId22"/>
  </p:sldIdLst>
  <p:sldSz cx="9144000" cy="5143500" type="screen16x9"/>
  <p:notesSz cx="6858000" cy="9144000"/>
  <p:defaultTextStyle>
    <a:defPPr>
      <a:defRPr lang="zh-CN"/>
    </a:defPPr>
    <a:lvl1pPr marL="0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1pPr>
    <a:lvl2pPr marL="347980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2pPr>
    <a:lvl3pPr marL="695960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3pPr>
    <a:lvl4pPr marL="1044575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4pPr>
    <a:lvl5pPr marL="1392555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5pPr>
    <a:lvl6pPr marL="1740535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6pPr>
    <a:lvl7pPr marL="2088515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7pPr>
    <a:lvl8pPr marL="2436495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8pPr>
    <a:lvl9pPr marL="2785110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u longbin" initials="ll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2626"/>
    <a:srgbClr val="047FFD"/>
    <a:srgbClr val="B3D9FF"/>
    <a:srgbClr val="EBF5FF"/>
    <a:srgbClr val="FFFFFF"/>
    <a:srgbClr val="CC3300"/>
    <a:srgbClr val="404040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945" autoAdjust="0"/>
    <p:restoredTop sz="93911" autoAdjust="0"/>
  </p:normalViewPr>
  <p:slideViewPr>
    <p:cSldViewPr snapToGrid="0" snapToObjects="1">
      <p:cViewPr varScale="1">
        <p:scale>
          <a:sx n="89" d="100"/>
          <a:sy n="89" d="100"/>
        </p:scale>
        <p:origin x="-600" y="-90"/>
      </p:cViewPr>
      <p:guideLst>
        <p:guide orient="horz" pos="16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56" d="100"/>
          <a:sy n="56" d="100"/>
        </p:scale>
        <p:origin x="2856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6" Type="http://schemas.openxmlformats.org/officeDocument/2006/relationships/commentAuthors" Target="commentAuthors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64E70D-C232-4356-A7F8-0AFEA0DE3F2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3ABF34-43AD-46C7-9AC8-FDA89E9FD9B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3ABF34-43AD-46C7-9AC8-FDA89E9FD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3ABF34-43AD-46C7-9AC8-FDA89E9FD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emf"/><Relationship Id="rId8" Type="http://schemas.openxmlformats.org/officeDocument/2006/relationships/image" Target="../media/image7.emf"/><Relationship Id="rId7" Type="http://schemas.openxmlformats.org/officeDocument/2006/relationships/image" Target="../media/image6.emf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png"/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9" Type="http://schemas.openxmlformats.org/officeDocument/2006/relationships/image" Target="../media/image18.emf"/><Relationship Id="rId18" Type="http://schemas.openxmlformats.org/officeDocument/2006/relationships/image" Target="../media/image17.emf"/><Relationship Id="rId17" Type="http://schemas.openxmlformats.org/officeDocument/2006/relationships/image" Target="../media/image16.emf"/><Relationship Id="rId16" Type="http://schemas.openxmlformats.org/officeDocument/2006/relationships/image" Target="../media/image15.emf"/><Relationship Id="rId15" Type="http://schemas.openxmlformats.org/officeDocument/2006/relationships/image" Target="../media/image14.emf"/><Relationship Id="rId14" Type="http://schemas.openxmlformats.org/officeDocument/2006/relationships/image" Target="../media/image13.emf"/><Relationship Id="rId13" Type="http://schemas.openxmlformats.org/officeDocument/2006/relationships/image" Target="../media/image12.emf"/><Relationship Id="rId12" Type="http://schemas.openxmlformats.org/officeDocument/2006/relationships/image" Target="../media/image11.emf"/><Relationship Id="rId11" Type="http://schemas.openxmlformats.org/officeDocument/2006/relationships/image" Target="../media/image10.emf"/><Relationship Id="rId10" Type="http://schemas.openxmlformats.org/officeDocument/2006/relationships/image" Target="../media/image9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8" name="组合 7"/>
          <p:cNvGrpSpPr/>
          <p:nvPr userDrawn="1"/>
        </p:nvGrpSpPr>
        <p:grpSpPr>
          <a:xfrm>
            <a:off x="976313" y="546100"/>
            <a:ext cx="7126287" cy="4144963"/>
            <a:chOff x="976313" y="546100"/>
            <a:chExt cx="7126287" cy="4144963"/>
          </a:xfrm>
        </p:grpSpPr>
        <p:pic>
          <p:nvPicPr>
            <p:cNvPr id="9" name="Picture 3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86088" y="641350"/>
              <a:ext cx="3127375" cy="3440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" name="Picture 4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49638" y="1065213"/>
              <a:ext cx="2200275" cy="2454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1" name="椭圆 10"/>
            <p:cNvSpPr/>
            <p:nvPr userDrawn="1"/>
          </p:nvSpPr>
          <p:spPr bwMode="auto">
            <a:xfrm>
              <a:off x="6381750" y="1384300"/>
              <a:ext cx="463550" cy="46355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2" name="椭圆 11"/>
            <p:cNvSpPr/>
            <p:nvPr userDrawn="1"/>
          </p:nvSpPr>
          <p:spPr bwMode="auto">
            <a:xfrm>
              <a:off x="2451100" y="1749425"/>
              <a:ext cx="184150" cy="184150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3" name="椭圆 10"/>
            <p:cNvSpPr>
              <a:spLocks noChangeArrowheads="1"/>
            </p:cNvSpPr>
            <p:nvPr userDrawn="1"/>
          </p:nvSpPr>
          <p:spPr bwMode="auto">
            <a:xfrm>
              <a:off x="5240338" y="3937000"/>
              <a:ext cx="219075" cy="219075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4" name="椭圆 13"/>
            <p:cNvSpPr/>
            <p:nvPr userDrawn="1"/>
          </p:nvSpPr>
          <p:spPr bwMode="auto">
            <a:xfrm>
              <a:off x="3265488" y="1939925"/>
              <a:ext cx="128587" cy="13017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pic>
          <p:nvPicPr>
            <p:cNvPr id="15" name="图片 17"/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62338" y="1581150"/>
              <a:ext cx="2174875" cy="595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" name="Picture 5"/>
            <p:cNvPicPr>
              <a:picLocks noChangeAspect="1" noChangeArrowheads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07163" y="1460500"/>
              <a:ext cx="212725" cy="2905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17" name="组合 43"/>
            <p:cNvGrpSpPr/>
            <p:nvPr userDrawn="1"/>
          </p:nvGrpSpPr>
          <p:grpSpPr bwMode="auto">
            <a:xfrm>
              <a:off x="6100763" y="1751013"/>
              <a:ext cx="130175" cy="128587"/>
              <a:chOff x="6101548" y="1750326"/>
              <a:chExt cx="129654" cy="129654"/>
            </a:xfrm>
          </p:grpSpPr>
          <p:sp>
            <p:nvSpPr>
              <p:cNvPr id="50" name="椭圆 49"/>
              <p:cNvSpPr/>
              <p:nvPr/>
            </p:nvSpPr>
            <p:spPr bwMode="auto">
              <a:xfrm>
                <a:off x="6101548" y="1750326"/>
                <a:ext cx="129654" cy="129654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8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51" name="Picture 6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25394" y="1772988"/>
                <a:ext cx="84329" cy="843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18" name="Picture 7"/>
            <p:cNvPicPr>
              <a:picLocks noChangeAspect="1" noChangeArrowheads="1"/>
            </p:cNvPicPr>
            <p:nvPr userDrawn="1"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95900" y="3994150"/>
              <a:ext cx="117475" cy="136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19" name="组合 41"/>
            <p:cNvGrpSpPr/>
            <p:nvPr userDrawn="1"/>
          </p:nvGrpSpPr>
          <p:grpSpPr bwMode="auto">
            <a:xfrm>
              <a:off x="3040063" y="546100"/>
              <a:ext cx="225425" cy="225425"/>
              <a:chOff x="3039900" y="545911"/>
              <a:chExt cx="225188" cy="225188"/>
            </a:xfrm>
          </p:grpSpPr>
          <p:sp>
            <p:nvSpPr>
              <p:cNvPr id="48" name="椭圆 47"/>
              <p:cNvSpPr/>
              <p:nvPr/>
            </p:nvSpPr>
            <p:spPr bwMode="auto">
              <a:xfrm>
                <a:off x="3039900" y="545911"/>
                <a:ext cx="225188" cy="225188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6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9" name="Picture 8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80775" y="600432"/>
                <a:ext cx="143438" cy="1100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0" name="组合 37"/>
            <p:cNvGrpSpPr/>
            <p:nvPr userDrawn="1"/>
          </p:nvGrpSpPr>
          <p:grpSpPr bwMode="auto">
            <a:xfrm>
              <a:off x="2586038" y="3022600"/>
              <a:ext cx="185737" cy="185738"/>
              <a:chOff x="2586251" y="3022980"/>
              <a:chExt cx="88710" cy="88710"/>
            </a:xfrm>
            <a:solidFill>
              <a:srgbClr val="C00000"/>
            </a:solidFill>
          </p:grpSpPr>
          <p:sp>
            <p:nvSpPr>
              <p:cNvPr id="46" name="椭圆 9"/>
              <p:cNvSpPr>
                <a:spLocks noChangeArrowheads="1"/>
              </p:cNvSpPr>
              <p:nvPr/>
            </p:nvSpPr>
            <p:spPr bwMode="auto">
              <a:xfrm>
                <a:off x="2586251" y="3022980"/>
                <a:ext cx="88710" cy="8871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7" name="Picture 10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11596" y="3041493"/>
                <a:ext cx="45720" cy="51684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21" name="Picture 11"/>
            <p:cNvPicPr>
              <a:picLocks noChangeAspect="1" noChangeArrowheads="1"/>
            </p:cNvPicPr>
            <p:nvPr userDrawn="1"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94063" y="1974850"/>
              <a:ext cx="71437" cy="777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2" name="椭圆 21"/>
            <p:cNvSpPr/>
            <p:nvPr userDrawn="1"/>
          </p:nvSpPr>
          <p:spPr bwMode="auto">
            <a:xfrm>
              <a:off x="7113588" y="2630488"/>
              <a:ext cx="250825" cy="249237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86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pic>
          <p:nvPicPr>
            <p:cNvPr id="23" name="Picture 15"/>
            <p:cNvPicPr>
              <a:picLocks noChangeAspect="1" noChangeArrowheads="1"/>
            </p:cNvPicPr>
            <p:nvPr userDrawn="1"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75500" y="2690813"/>
              <a:ext cx="133350" cy="1285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24" name="组合 46"/>
            <p:cNvGrpSpPr/>
            <p:nvPr userDrawn="1"/>
          </p:nvGrpSpPr>
          <p:grpSpPr bwMode="auto">
            <a:xfrm>
              <a:off x="2327275" y="3386138"/>
              <a:ext cx="258763" cy="258762"/>
              <a:chOff x="1798978" y="3519004"/>
              <a:chExt cx="259307" cy="259307"/>
            </a:xfrm>
          </p:grpSpPr>
          <p:sp>
            <p:nvSpPr>
              <p:cNvPr id="44" name="椭圆 43"/>
              <p:cNvSpPr/>
              <p:nvPr/>
            </p:nvSpPr>
            <p:spPr bwMode="auto">
              <a:xfrm>
                <a:off x="1798978" y="3519004"/>
                <a:ext cx="259307" cy="259307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73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5" name="Picture 2"/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039" y="3616294"/>
                <a:ext cx="173184" cy="8598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5" name="组合 38"/>
            <p:cNvGrpSpPr/>
            <p:nvPr userDrawn="1"/>
          </p:nvGrpSpPr>
          <p:grpSpPr bwMode="auto">
            <a:xfrm>
              <a:off x="976313" y="1046163"/>
              <a:ext cx="300037" cy="300037"/>
              <a:chOff x="748396" y="764271"/>
              <a:chExt cx="300782" cy="300782"/>
            </a:xfrm>
          </p:grpSpPr>
          <p:sp>
            <p:nvSpPr>
              <p:cNvPr id="42" name="椭圆 41"/>
              <p:cNvSpPr/>
              <p:nvPr/>
            </p:nvSpPr>
            <p:spPr bwMode="auto">
              <a:xfrm>
                <a:off x="748396" y="764271"/>
                <a:ext cx="300782" cy="30078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4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3" name="Picture 4"/>
              <p:cNvPicPr>
                <a:picLocks noChangeAspect="1" noChangeArrowheads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7106" y="856341"/>
                <a:ext cx="203362" cy="11664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6" name="组合 42"/>
            <p:cNvGrpSpPr/>
            <p:nvPr userDrawn="1"/>
          </p:nvGrpSpPr>
          <p:grpSpPr bwMode="auto">
            <a:xfrm>
              <a:off x="1763713" y="4391025"/>
              <a:ext cx="300037" cy="300038"/>
              <a:chOff x="1365228" y="4292790"/>
              <a:chExt cx="300782" cy="300782"/>
            </a:xfrm>
          </p:grpSpPr>
          <p:sp>
            <p:nvSpPr>
              <p:cNvPr id="40" name="椭圆 39"/>
              <p:cNvSpPr/>
              <p:nvPr/>
            </p:nvSpPr>
            <p:spPr bwMode="auto">
              <a:xfrm>
                <a:off x="1365228" y="4292790"/>
                <a:ext cx="300782" cy="30078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7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1" name="Picture 5"/>
              <p:cNvPicPr>
                <a:picLocks noChangeAspect="1" noChangeArrowheads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17391" y="4364115"/>
                <a:ext cx="196455" cy="1581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7" name="组合 1"/>
            <p:cNvGrpSpPr/>
            <p:nvPr userDrawn="1"/>
          </p:nvGrpSpPr>
          <p:grpSpPr bwMode="auto">
            <a:xfrm>
              <a:off x="1169988" y="2619375"/>
              <a:ext cx="300037" cy="300038"/>
              <a:chOff x="1169908" y="2618983"/>
              <a:chExt cx="300782" cy="300782"/>
            </a:xfrm>
          </p:grpSpPr>
          <p:sp>
            <p:nvSpPr>
              <p:cNvPr id="38" name="椭圆 37"/>
              <p:cNvSpPr/>
              <p:nvPr/>
            </p:nvSpPr>
            <p:spPr bwMode="auto">
              <a:xfrm>
                <a:off x="1169908" y="2618983"/>
                <a:ext cx="300782" cy="30078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39" name="Picture 6"/>
              <p:cNvPicPr>
                <a:picLocks noChangeAspect="1" noChangeArrowheads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14531" y="2690308"/>
                <a:ext cx="211536" cy="1811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8" name="组合 49"/>
            <p:cNvGrpSpPr/>
            <p:nvPr userDrawn="1"/>
          </p:nvGrpSpPr>
          <p:grpSpPr bwMode="auto">
            <a:xfrm>
              <a:off x="7781925" y="4046538"/>
              <a:ext cx="320675" cy="320675"/>
              <a:chOff x="7874758" y="4418464"/>
              <a:chExt cx="320722" cy="320722"/>
            </a:xfrm>
          </p:grpSpPr>
          <p:sp>
            <p:nvSpPr>
              <p:cNvPr id="36" name="椭圆 35"/>
              <p:cNvSpPr/>
              <p:nvPr/>
            </p:nvSpPr>
            <p:spPr bwMode="auto">
              <a:xfrm>
                <a:off x="7874758" y="4418464"/>
                <a:ext cx="320722" cy="32072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7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37" name="Picture 7"/>
              <p:cNvPicPr>
                <a:picLocks noChangeAspect="1" noChangeArrowheads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16542" y="4486356"/>
                <a:ext cx="237154" cy="1849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29" name="Picture 9"/>
            <p:cNvPicPr>
              <a:picLocks noChangeAspect="1" noChangeArrowheads="1"/>
            </p:cNvPicPr>
            <p:nvPr userDrawn="1"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79675" y="1773238"/>
              <a:ext cx="127000" cy="136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30" name="组合 45"/>
            <p:cNvGrpSpPr/>
            <p:nvPr userDrawn="1"/>
          </p:nvGrpSpPr>
          <p:grpSpPr bwMode="auto">
            <a:xfrm>
              <a:off x="6613525" y="3433763"/>
              <a:ext cx="258763" cy="258762"/>
              <a:chOff x="8470946" y="4206098"/>
              <a:chExt cx="259071" cy="259071"/>
            </a:xfrm>
          </p:grpSpPr>
          <p:sp>
            <p:nvSpPr>
              <p:cNvPr id="34" name="椭圆 33"/>
              <p:cNvSpPr/>
              <p:nvPr/>
            </p:nvSpPr>
            <p:spPr bwMode="auto">
              <a:xfrm>
                <a:off x="8470946" y="4206098"/>
                <a:ext cx="259071" cy="259071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23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35" name="Picture 10"/>
              <p:cNvPicPr>
                <a:picLocks noChangeAspect="1" noChangeArrowheads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30841" y="4263524"/>
                <a:ext cx="145353" cy="14421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31" name="组合 44"/>
            <p:cNvGrpSpPr/>
            <p:nvPr userDrawn="1"/>
          </p:nvGrpSpPr>
          <p:grpSpPr bwMode="auto">
            <a:xfrm>
              <a:off x="7308850" y="912813"/>
              <a:ext cx="322263" cy="322262"/>
              <a:chOff x="7308304" y="912172"/>
              <a:chExt cx="323068" cy="323068"/>
            </a:xfrm>
          </p:grpSpPr>
          <p:sp>
            <p:nvSpPr>
              <p:cNvPr id="32" name="椭圆 31"/>
              <p:cNvSpPr/>
              <p:nvPr/>
            </p:nvSpPr>
            <p:spPr bwMode="auto">
              <a:xfrm>
                <a:off x="7308304" y="912172"/>
                <a:ext cx="323068" cy="323068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31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33" name="Picture 11"/>
              <p:cNvPicPr>
                <a:picLocks noChangeAspect="1" noChangeArrowheads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68238" y="989568"/>
                <a:ext cx="203200" cy="1682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374"/>
            <a:ext cx="6858000" cy="2016125"/>
          </a:xfrm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004457"/>
            <a:ext cx="6858000" cy="70338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60F8F-4E1E-ED4E-893F-DC034FAFF654}" type="datetimeFigureOut">
              <a:rPr lang="zh-CN" altLang="en-US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768C9-4B7F-1440-B58A-1973EF2CC51E}" type="slidenum">
              <a:rPr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提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</a:fld>
            <a:endParaRPr kumimoji="1" lang="zh-CN" altLang="en-US"/>
          </a:p>
        </p:txBody>
      </p:sp>
      <p:sp>
        <p:nvSpPr>
          <p:cNvPr id="8" name="Title 1"/>
          <p:cNvSpPr txBox="1"/>
          <p:nvPr userDrawn="1"/>
        </p:nvSpPr>
        <p:spPr>
          <a:xfrm>
            <a:off x="628650" y="0"/>
            <a:ext cx="3481126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提问</a:t>
            </a:r>
            <a:endParaRPr lang="en-US" dirty="0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22225" y="1511300"/>
            <a:ext cx="3829050" cy="1552575"/>
            <a:chOff x="22225" y="1511300"/>
            <a:chExt cx="3829050" cy="1552575"/>
          </a:xfrm>
        </p:grpSpPr>
        <p:sp>
          <p:nvSpPr>
            <p:cNvPr id="15" name="矩形 14"/>
            <p:cNvSpPr/>
            <p:nvPr userDrawn="1"/>
          </p:nvSpPr>
          <p:spPr>
            <a:xfrm rot="2700000">
              <a:off x="1363663" y="1519238"/>
              <a:ext cx="1544637" cy="1544637"/>
            </a:xfrm>
            <a:prstGeom prst="rect">
              <a:avLst/>
            </a:prstGeom>
            <a:noFill/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6" name="矩形 15"/>
            <p:cNvSpPr/>
            <p:nvPr userDrawn="1"/>
          </p:nvSpPr>
          <p:spPr>
            <a:xfrm rot="2700000">
              <a:off x="1147763" y="1511300"/>
              <a:ext cx="1544638" cy="1544637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7" name="标题占位符 1"/>
            <p:cNvSpPr txBox="1">
              <a:spLocks noChangeArrowheads="1"/>
            </p:cNvSpPr>
            <p:nvPr userDrawn="1"/>
          </p:nvSpPr>
          <p:spPr bwMode="auto">
            <a:xfrm>
              <a:off x="22225" y="1924050"/>
              <a:ext cx="3829050" cy="809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zh-CN" altLang="en-US" sz="36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提问</a:t>
              </a:r>
              <a:endParaRPr lang="en-US" altLang="zh-CN" sz="3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3779838" y="1296000"/>
            <a:ext cx="3615191" cy="33840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79838" y="1641601"/>
            <a:ext cx="3615191" cy="2076290"/>
          </a:xfrm>
          <a:prstGeom prst="rect">
            <a:avLst/>
          </a:prstGeom>
        </p:spPr>
        <p:txBody>
          <a:bodyPr>
            <a:normAutofit/>
          </a:bodyPr>
          <a:lstStyle>
            <a:lvl1pPr marL="268605" marR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 sz="105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</a:fld>
            <a:endParaRPr kumimoji="1" lang="zh-CN" altLang="en-US"/>
          </a:p>
        </p:txBody>
      </p:sp>
      <p:sp>
        <p:nvSpPr>
          <p:cNvPr id="8" name="Title 1"/>
          <p:cNvSpPr txBox="1"/>
          <p:nvPr userDrawn="1"/>
        </p:nvSpPr>
        <p:spPr>
          <a:xfrm>
            <a:off x="628650" y="0"/>
            <a:ext cx="3481126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总结</a:t>
            </a:r>
            <a:endParaRPr lang="en-US" dirty="0"/>
          </a:p>
        </p:txBody>
      </p:sp>
      <p:grpSp>
        <p:nvGrpSpPr>
          <p:cNvPr id="9" name="组合 8"/>
          <p:cNvGrpSpPr/>
          <p:nvPr userDrawn="1"/>
        </p:nvGrpSpPr>
        <p:grpSpPr>
          <a:xfrm>
            <a:off x="22225" y="1511300"/>
            <a:ext cx="3829050" cy="1552575"/>
            <a:chOff x="22225" y="1511300"/>
            <a:chExt cx="3829050" cy="1552575"/>
          </a:xfrm>
        </p:grpSpPr>
        <p:sp>
          <p:nvSpPr>
            <p:cNvPr id="12" name="矩形 11"/>
            <p:cNvSpPr/>
            <p:nvPr userDrawn="1"/>
          </p:nvSpPr>
          <p:spPr>
            <a:xfrm rot="2700000">
              <a:off x="1363663" y="1519238"/>
              <a:ext cx="1544637" cy="1544637"/>
            </a:xfrm>
            <a:prstGeom prst="rect">
              <a:avLst/>
            </a:prstGeom>
            <a:noFill/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矩形 12"/>
            <p:cNvSpPr/>
            <p:nvPr userDrawn="1"/>
          </p:nvSpPr>
          <p:spPr>
            <a:xfrm rot="2700000">
              <a:off x="1147763" y="1511300"/>
              <a:ext cx="1544638" cy="154463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标题占位符 1"/>
            <p:cNvSpPr txBox="1">
              <a:spLocks noChangeArrowheads="1"/>
            </p:cNvSpPr>
            <p:nvPr userDrawn="1"/>
          </p:nvSpPr>
          <p:spPr bwMode="auto">
            <a:xfrm>
              <a:off x="22225" y="1924050"/>
              <a:ext cx="3829050" cy="809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>
                <a:defRPr/>
              </a:pPr>
              <a:r>
                <a:rPr lang="zh-CN" altLang="en-US" sz="360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总结</a:t>
              </a:r>
              <a:endParaRPr lang="zh-TW" altLang="zh-CN" sz="36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3779838" y="1296000"/>
            <a:ext cx="3615191" cy="33840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7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79838" y="1641601"/>
            <a:ext cx="3615191" cy="2076290"/>
          </a:xfrm>
          <a:prstGeom prst="rect">
            <a:avLst/>
          </a:prstGeom>
        </p:spPr>
        <p:txBody>
          <a:bodyPr>
            <a:normAutofit/>
          </a:bodyPr>
          <a:lstStyle>
            <a:lvl1pPr marL="268605" marR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 sz="105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60F8F-4E1E-ED4E-893F-DC034FAFF654}" type="datetimeFigureOut">
              <a:rPr lang="zh-CN" altLang="en-US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768C9-4B7F-1440-B58A-1973EF2CC51E}" type="slidenum">
              <a:rPr/>
            </a:fld>
            <a:endParaRPr kumimoji="1" lang="zh-CN" altLang="en-US"/>
          </a:p>
        </p:txBody>
      </p:sp>
      <p:grpSp>
        <p:nvGrpSpPr>
          <p:cNvPr id="6" name="组合 9"/>
          <p:cNvGrpSpPr/>
          <p:nvPr userDrawn="1"/>
        </p:nvGrpSpPr>
        <p:grpSpPr bwMode="auto">
          <a:xfrm>
            <a:off x="1944688" y="1817688"/>
            <a:ext cx="5148262" cy="787400"/>
            <a:chOff x="1944836" y="1767215"/>
            <a:chExt cx="5147444" cy="787423"/>
          </a:xfrm>
        </p:grpSpPr>
        <p:pic>
          <p:nvPicPr>
            <p:cNvPr id="7" name="图片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1020" y="1767215"/>
              <a:ext cx="1907084" cy="7874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8" name="直接连接符 8"/>
            <p:cNvCxnSpPr/>
            <p:nvPr/>
          </p:nvCxnSpPr>
          <p:spPr>
            <a:xfrm>
              <a:off x="1944836" y="2211728"/>
              <a:ext cx="1655499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9"/>
            <p:cNvCxnSpPr/>
            <p:nvPr/>
          </p:nvCxnSpPr>
          <p:spPr>
            <a:xfrm>
              <a:off x="5436781" y="2211728"/>
              <a:ext cx="1655499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492000" y="1333500"/>
            <a:ext cx="4991100" cy="2498725"/>
          </a:xfrm>
          <a:prstGeom prst="rect">
            <a:avLst/>
          </a:prstGeom>
        </p:spPr>
        <p:txBody>
          <a:bodyPr>
            <a:normAutofit/>
          </a:bodyPr>
          <a:lstStyle>
            <a:lvl1pPr marL="268605" indent="-268605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u"/>
              <a:defRPr sz="140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/>
              <a:t>微软雅黑</a:t>
            </a:r>
            <a:r>
              <a:rPr lang="en-US" altLang="zh-CN"/>
              <a:t>14</a:t>
            </a:r>
            <a:endParaRPr lang="en-US" altLang="zh-CN"/>
          </a:p>
          <a:p>
            <a:pPr lvl="0"/>
            <a:r>
              <a:rPr lang="zh-CN" altLang="en-US"/>
              <a:t>微软雅黑</a:t>
            </a:r>
            <a:r>
              <a:rPr lang="en-US" altLang="zh-CN"/>
              <a:t>14</a:t>
            </a:r>
            <a:endParaRPr lang="en-US" altLang="zh-CN"/>
          </a:p>
          <a:p>
            <a:pPr lvl="0"/>
            <a:r>
              <a:rPr lang="zh-CN" altLang="en-US"/>
              <a:t>编辑母版文本样式
编辑模板文本样式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</a:fld>
            <a:endParaRPr kumimoji="1" lang="zh-CN" altLang="en-US"/>
          </a:p>
        </p:txBody>
      </p:sp>
      <p:sp>
        <p:nvSpPr>
          <p:cNvPr id="15" name="矩形 14"/>
          <p:cNvSpPr/>
          <p:nvPr userDrawn="1"/>
        </p:nvSpPr>
        <p:spPr>
          <a:xfrm>
            <a:off x="331596" y="130629"/>
            <a:ext cx="411982" cy="462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MH_Others_1"/>
          <p:cNvSpPr txBox="1"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3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en-US" altLang="zh-CN" sz="36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MH_Others_2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</a:t>
            </a:r>
            <a:endParaRPr lang="zh-CN" altLang="en-US" sz="4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MH_Others_3"/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录</a:t>
            </a:r>
            <a:endParaRPr lang="zh-CN" altLang="en-US" sz="4400" b="1" dirty="0">
              <a:ln w="3175">
                <a:solidFill>
                  <a:srgbClr val="FFFFFF"/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</a:fld>
            <a:endParaRPr kumimoji="1" lang="zh-CN" altLang="en-US"/>
          </a:p>
        </p:txBody>
      </p:sp>
      <p:cxnSp>
        <p:nvCxnSpPr>
          <p:cNvPr id="7" name="直接连接符 2"/>
          <p:cNvCxnSpPr/>
          <p:nvPr userDrawn="1"/>
        </p:nvCxnSpPr>
        <p:spPr>
          <a:xfrm>
            <a:off x="3348038" y="1384300"/>
            <a:ext cx="0" cy="24479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椭圆 7"/>
          <p:cNvSpPr/>
          <p:nvPr userDrawn="1"/>
        </p:nvSpPr>
        <p:spPr>
          <a:xfrm>
            <a:off x="3311525" y="1347788"/>
            <a:ext cx="73025" cy="714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椭圆 8"/>
          <p:cNvSpPr/>
          <p:nvPr userDrawn="1"/>
        </p:nvSpPr>
        <p:spPr>
          <a:xfrm>
            <a:off x="3311525" y="3832225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1042988" y="1924050"/>
            <a:ext cx="1720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zh-CN" altLang="en-US" sz="32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  <a:endParaRPr lang="zh-TW" altLang="zh-CN" sz="3200" b="1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标题占位符 1"/>
          <p:cNvSpPr txBox="1">
            <a:spLocks noChangeArrowheads="1"/>
          </p:cNvSpPr>
          <p:nvPr userDrawn="1"/>
        </p:nvSpPr>
        <p:spPr bwMode="auto">
          <a:xfrm>
            <a:off x="1258888" y="2573338"/>
            <a:ext cx="2116137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TARGET</a:t>
            </a:r>
            <a:endParaRPr lang="zh-TW" altLang="zh-CN" sz="2400" b="1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 userDrawn="1"/>
        </p:nvSpPr>
        <p:spPr>
          <a:xfrm>
            <a:off x="331596" y="130629"/>
            <a:ext cx="411982" cy="462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Content Placeholder 2"/>
          <p:cNvSpPr>
            <a:spLocks noGrp="1"/>
          </p:cNvSpPr>
          <p:nvPr>
            <p:ph idx="13" hasCustomPrompt="1"/>
          </p:nvPr>
        </p:nvSpPr>
        <p:spPr>
          <a:xfrm>
            <a:off x="3789537" y="1449613"/>
            <a:ext cx="4527149" cy="2258786"/>
          </a:xfrm>
          <a:prstGeom prst="rect">
            <a:avLst/>
          </a:prstGeom>
        </p:spPr>
        <p:txBody>
          <a:bodyPr>
            <a:normAutofit/>
          </a:bodyPr>
          <a:lstStyle>
            <a:lvl1pPr marL="268605" indent="-268605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u"/>
              <a:defRPr sz="140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/>
              <a:t>微软雅黑</a:t>
            </a:r>
            <a:r>
              <a:rPr lang="en-US" altLang="zh-CN"/>
              <a:t>14</a:t>
            </a:r>
            <a:endParaRPr lang="en-US" altLang="zh-CN"/>
          </a:p>
          <a:p>
            <a:pPr lvl="0"/>
            <a:r>
              <a:rPr lang="zh-CN" altLang="en-US"/>
              <a:t>微软雅黑</a:t>
            </a:r>
            <a:r>
              <a:rPr lang="en-US" altLang="zh-CN"/>
              <a:t>14</a:t>
            </a:r>
            <a:endParaRPr lang="en-US" altLang="zh-CN"/>
          </a:p>
          <a:p>
            <a:pPr lvl="0"/>
            <a:r>
              <a:rPr lang="zh-CN" altLang="en-US"/>
              <a:t>编辑母版文本样式
编辑模板文本样式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0"/>
            <a:ext cx="6708321" cy="792000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zh-CN"/>
              <a:t>1. </a:t>
            </a:r>
            <a:r>
              <a:rPr lang="zh-CN" altLang="en-US"/>
              <a:t>单</a:t>
            </a:r>
            <a:r>
              <a:rPr lang="zh-CN" altLang="en-US" dirty="0"/>
              <a:t>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48378" y="1214672"/>
            <a:ext cx="6488593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1.1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</a:fld>
            <a:endParaRPr kumimoji="1" lang="zh-CN" alt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848378" y="1763483"/>
            <a:ext cx="6488593" cy="165463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号。</a:t>
            </a:r>
            <a:endParaRPr lang="zh-CN" altLang="en-US"/>
          </a:p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8650" y="0"/>
            <a:ext cx="6737350" cy="792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1. </a:t>
            </a:r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en-US" altLang="zh-CN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 lang="en-US" altLang="zh-CN" smtClean="0"/>
            </a:fld>
            <a:endParaRPr kumimoji="1" lang="zh-CN" altLang="en-US"/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848378" y="1214672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1.1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848378" y="1763483"/>
            <a:ext cx="6517622" cy="91440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5" hasCustomPrompt="1"/>
          </p:nvPr>
        </p:nvSpPr>
        <p:spPr>
          <a:xfrm>
            <a:off x="848378" y="2796729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1.2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6" hasCustomPrompt="1"/>
          </p:nvPr>
        </p:nvSpPr>
        <p:spPr>
          <a:xfrm>
            <a:off x="848378" y="3345540"/>
            <a:ext cx="6517622" cy="123371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8650" y="0"/>
            <a:ext cx="6737350" cy="792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1. </a:t>
            </a:r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en-US" altLang="zh-CN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 lang="en-US" altLang="zh-CN" smtClean="0"/>
            </a:fld>
            <a:endParaRPr kumimoji="1" lang="zh-CN" altLang="en-US"/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848378" y="1214672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1.1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848378" y="1763484"/>
            <a:ext cx="6517622" cy="63137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5" hasCustomPrompt="1"/>
          </p:nvPr>
        </p:nvSpPr>
        <p:spPr>
          <a:xfrm>
            <a:off x="848378" y="2579019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1. </a:t>
            </a:r>
            <a:r>
              <a:rPr lang="zh-CN" altLang="en-US"/>
              <a:t>三级标题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6" hasCustomPrompt="1"/>
          </p:nvPr>
        </p:nvSpPr>
        <p:spPr>
          <a:xfrm>
            <a:off x="848378" y="3127831"/>
            <a:ext cx="6517622" cy="52977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7" hasCustomPrompt="1"/>
          </p:nvPr>
        </p:nvSpPr>
        <p:spPr>
          <a:xfrm>
            <a:off x="848378" y="3669643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2. </a:t>
            </a:r>
            <a:r>
              <a:rPr lang="zh-CN" altLang="en-US"/>
              <a:t>三级标题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8" hasCustomPrompt="1"/>
          </p:nvPr>
        </p:nvSpPr>
        <p:spPr>
          <a:xfrm>
            <a:off x="848378" y="4218455"/>
            <a:ext cx="6517622" cy="52977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0"/>
            <a:ext cx="6795407" cy="792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1. </a:t>
            </a:r>
            <a:r>
              <a:rPr lang="zh-CN" altLang="en-US"/>
              <a:t>单</a:t>
            </a:r>
            <a:r>
              <a:rPr lang="zh-CN" altLang="en-US" dirty="0"/>
              <a:t>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48378" y="2728683"/>
            <a:ext cx="3019679" cy="165463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号。</a:t>
            </a:r>
            <a:endParaRPr lang="zh-CN" altLang="en-US"/>
          </a:p>
          <a:p>
            <a:pPr lvl="0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</a:fld>
            <a:endParaRPr kumimoji="1" lang="zh-CN" altLang="en-US"/>
          </a:p>
        </p:txBody>
      </p:sp>
      <p:sp>
        <p:nvSpPr>
          <p:cNvPr id="9" name="Content Placeholder 2"/>
          <p:cNvSpPr>
            <a:spLocks noGrp="1"/>
          </p:cNvSpPr>
          <p:nvPr>
            <p:ph idx="14" hasCustomPrompt="1"/>
          </p:nvPr>
        </p:nvSpPr>
        <p:spPr>
          <a:xfrm>
            <a:off x="848378" y="1214672"/>
            <a:ext cx="6575679" cy="940699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/>
              <a:t>1.1 </a:t>
            </a:r>
            <a:r>
              <a:rPr lang="zh-CN" altLang="en-US"/>
              <a:t>二级标题</a:t>
            </a:r>
            <a:endParaRPr lang="en-US" altLang="zh-CN"/>
          </a:p>
          <a:p>
            <a:pPr lvl="0"/>
            <a:endParaRPr lang="en-US" altLang="zh-CN"/>
          </a:p>
          <a:p>
            <a:pPr lvl="0"/>
            <a:endParaRPr lang="en-US" altLang="zh-CN"/>
          </a:p>
          <a:p>
            <a:pPr lvl="0"/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 hasCustomPrompt="1"/>
          </p:nvPr>
        </p:nvSpPr>
        <p:spPr>
          <a:xfrm>
            <a:off x="848378" y="2315023"/>
            <a:ext cx="3019679" cy="406403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400" b="1"/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/>
            </a:pPr>
            <a:r>
              <a:rPr lang="zh-CN" altLang="en-US"/>
              <a:t>三级标题</a:t>
            </a:r>
            <a:endParaRPr lang="en-US" altLang="zh-CN"/>
          </a:p>
        </p:txBody>
      </p:sp>
      <p:cxnSp>
        <p:nvCxnSpPr>
          <p:cNvPr id="12" name="直接连接符 11"/>
          <p:cNvCxnSpPr/>
          <p:nvPr userDrawn="1"/>
        </p:nvCxnSpPr>
        <p:spPr>
          <a:xfrm>
            <a:off x="4224338" y="2264224"/>
            <a:ext cx="0" cy="2235204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prstDash val="sysDash"/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/>
          <p:cNvSpPr>
            <a:spLocks noGrp="1"/>
          </p:cNvSpPr>
          <p:nvPr>
            <p:ph sz="half" idx="16" hasCustomPrompt="1"/>
          </p:nvPr>
        </p:nvSpPr>
        <p:spPr>
          <a:xfrm>
            <a:off x="4554412" y="2728683"/>
            <a:ext cx="2869646" cy="165463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号。</a:t>
            </a:r>
            <a:endParaRPr lang="zh-CN" altLang="en-US"/>
          </a:p>
          <a:p>
            <a:pPr lvl="0"/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7" hasCustomPrompt="1"/>
          </p:nvPr>
        </p:nvSpPr>
        <p:spPr>
          <a:xfrm>
            <a:off x="4554412" y="2315023"/>
            <a:ext cx="2869646" cy="406403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400" b="1"/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/>
            </a:pPr>
            <a:r>
              <a:rPr lang="zh-CN" altLang="en-US"/>
              <a:t>三级标题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1. </a:t>
            </a:r>
            <a:r>
              <a:rPr lang="zh-CN" altLang="en-US"/>
              <a:t>单</a:t>
            </a:r>
            <a:r>
              <a:rPr lang="zh-CN" altLang="en-US" dirty="0"/>
              <a:t>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思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838" y="1296000"/>
            <a:ext cx="3615191" cy="33840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79838" y="1641601"/>
            <a:ext cx="3615191" cy="2076290"/>
          </a:xfrm>
          <a:prstGeom prst="rect">
            <a:avLst/>
          </a:prstGeom>
        </p:spPr>
        <p:txBody>
          <a:bodyPr>
            <a:normAutofit/>
          </a:bodyPr>
          <a:lstStyle>
            <a:lvl1pPr marL="268605" marR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 sz="105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</a:fld>
            <a:endParaRPr kumimoji="1" lang="zh-CN" altLang="en-US"/>
          </a:p>
        </p:txBody>
      </p:sp>
      <p:sp>
        <p:nvSpPr>
          <p:cNvPr id="8" name="Title 1"/>
          <p:cNvSpPr txBox="1"/>
          <p:nvPr userDrawn="1"/>
        </p:nvSpPr>
        <p:spPr>
          <a:xfrm>
            <a:off x="628650" y="0"/>
            <a:ext cx="3481126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思考</a:t>
            </a:r>
            <a:endParaRPr lang="en-US" dirty="0"/>
          </a:p>
        </p:txBody>
      </p:sp>
      <p:grpSp>
        <p:nvGrpSpPr>
          <p:cNvPr id="14" name="组合 13"/>
          <p:cNvGrpSpPr/>
          <p:nvPr userDrawn="1"/>
        </p:nvGrpSpPr>
        <p:grpSpPr>
          <a:xfrm>
            <a:off x="22225" y="1511300"/>
            <a:ext cx="3829050" cy="1552575"/>
            <a:chOff x="22225" y="1511300"/>
            <a:chExt cx="3829050" cy="1552575"/>
          </a:xfrm>
        </p:grpSpPr>
        <p:sp>
          <p:nvSpPr>
            <p:cNvPr id="11" name="矩形 10"/>
            <p:cNvSpPr/>
            <p:nvPr userDrawn="1"/>
          </p:nvSpPr>
          <p:spPr>
            <a:xfrm rot="2700000">
              <a:off x="1363663" y="1519238"/>
              <a:ext cx="1544637" cy="1544637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2" name="矩形 11"/>
            <p:cNvSpPr/>
            <p:nvPr userDrawn="1"/>
          </p:nvSpPr>
          <p:spPr>
            <a:xfrm rot="2700000">
              <a:off x="1147763" y="1511300"/>
              <a:ext cx="1544638" cy="1544637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3" name="标题占位符 1"/>
            <p:cNvSpPr txBox="1">
              <a:spLocks noChangeArrowheads="1"/>
            </p:cNvSpPr>
            <p:nvPr userDrawn="1"/>
          </p:nvSpPr>
          <p:spPr bwMode="auto">
            <a:xfrm>
              <a:off x="22225" y="1924050"/>
              <a:ext cx="3829050" cy="809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>
                <a:defRPr/>
              </a:pPr>
              <a:r>
                <a:rPr lang="zh-CN" altLang="en-US" sz="360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思考</a:t>
              </a:r>
              <a:endParaRPr lang="zh-TW" altLang="zh-CN" sz="36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20.pn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18"/>
          <p:cNvGrpSpPr/>
          <p:nvPr userDrawn="1"/>
        </p:nvGrpSpPr>
        <p:grpSpPr bwMode="auto">
          <a:xfrm>
            <a:off x="493713" y="219075"/>
            <a:ext cx="92075" cy="314325"/>
            <a:chOff x="457200" y="427038"/>
            <a:chExt cx="127000" cy="431800"/>
          </a:xfrm>
        </p:grpSpPr>
        <p:sp>
          <p:nvSpPr>
            <p:cNvPr id="8" name="圆角矩形 1"/>
            <p:cNvSpPr>
              <a:spLocks noChangeArrowheads="1"/>
            </p:cNvSpPr>
            <p:nvPr/>
          </p:nvSpPr>
          <p:spPr bwMode="auto">
            <a:xfrm>
              <a:off x="457200" y="427038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9" name="圆角矩形 23"/>
            <p:cNvSpPr>
              <a:spLocks noChangeArrowheads="1"/>
            </p:cNvSpPr>
            <p:nvPr/>
          </p:nvSpPr>
          <p:spPr bwMode="auto">
            <a:xfrm>
              <a:off x="457200" y="579695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latin typeface="Segoe UI" panose="020B0502040204020203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0" name="圆角矩形 24"/>
            <p:cNvSpPr>
              <a:spLocks noChangeArrowheads="1"/>
            </p:cNvSpPr>
            <p:nvPr/>
          </p:nvSpPr>
          <p:spPr bwMode="auto">
            <a:xfrm>
              <a:off x="457200" y="732351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11" name="矩形 10"/>
          <p:cNvSpPr/>
          <p:nvPr userDrawn="1"/>
        </p:nvSpPr>
        <p:spPr bwMode="auto">
          <a:xfrm>
            <a:off x="8167688" y="5049838"/>
            <a:ext cx="976312" cy="9366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12" name="组合 11"/>
          <p:cNvGrpSpPr/>
          <p:nvPr userDrawn="1"/>
        </p:nvGrpSpPr>
        <p:grpSpPr>
          <a:xfrm>
            <a:off x="7375525" y="0"/>
            <a:ext cx="1281113" cy="627063"/>
            <a:chOff x="7375525" y="-19050"/>
            <a:chExt cx="1281113" cy="627063"/>
          </a:xfrm>
        </p:grpSpPr>
        <p:sp>
          <p:nvSpPr>
            <p:cNvPr id="13" name="圆角矩形 3"/>
            <p:cNvSpPr/>
            <p:nvPr userDrawn="1"/>
          </p:nvSpPr>
          <p:spPr bwMode="auto">
            <a:xfrm>
              <a:off x="7375525" y="-19050"/>
              <a:ext cx="1281113" cy="627063"/>
            </a:xfrm>
            <a:custGeom>
              <a:avLst/>
              <a:gdLst>
                <a:gd name="T0" fmla="*/ 13706740 w 1180531"/>
                <a:gd name="T1" fmla="*/ 0 h 577560"/>
                <a:gd name="T2" fmla="*/ 13706740 w 1180531"/>
                <a:gd name="T3" fmla="*/ 5444423 h 577560"/>
                <a:gd name="T4" fmla="*/ 12365510 w 1180531"/>
                <a:gd name="T5" fmla="*/ 6805598 h 577560"/>
                <a:gd name="T6" fmla="*/ 1341216 w 1180531"/>
                <a:gd name="T7" fmla="*/ 6805598 h 577560"/>
                <a:gd name="T8" fmla="*/ 0 w 1180531"/>
                <a:gd name="T9" fmla="*/ 5444423 h 577560"/>
                <a:gd name="T10" fmla="*/ 0 w 1180531"/>
                <a:gd name="T11" fmla="*/ 0 h 57756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180531" h="577560">
                  <a:moveTo>
                    <a:pt x="1180531" y="0"/>
                  </a:moveTo>
                  <a:lnTo>
                    <a:pt x="1180531" y="462045"/>
                  </a:lnTo>
                  <a:cubicBezTo>
                    <a:pt x="1180531" y="525842"/>
                    <a:pt x="1128813" y="577560"/>
                    <a:pt x="1065016" y="577560"/>
                  </a:cubicBezTo>
                  <a:lnTo>
                    <a:pt x="115515" y="577560"/>
                  </a:lnTo>
                  <a:cubicBezTo>
                    <a:pt x="51718" y="577560"/>
                    <a:pt x="0" y="525842"/>
                    <a:pt x="0" y="462045"/>
                  </a:cubicBezTo>
                  <a:lnTo>
                    <a:pt x="0" y="0"/>
                  </a:lnTo>
                </a:path>
              </a:pathLst>
            </a:cu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pic>
          <p:nvPicPr>
            <p:cNvPr id="14" name="图片 1"/>
            <p:cNvPicPr>
              <a:picLocks noChangeAspect="1"/>
            </p:cNvPicPr>
            <p:nvPr userDrawn="1"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83462" y="50800"/>
              <a:ext cx="1265238" cy="520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5" name="矩形 22"/>
          <p:cNvSpPr>
            <a:spLocks noChangeArrowheads="1"/>
          </p:cNvSpPr>
          <p:nvPr userDrawn="1"/>
        </p:nvSpPr>
        <p:spPr bwMode="auto">
          <a:xfrm>
            <a:off x="0" y="5049838"/>
            <a:ext cx="8113713" cy="9366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0"/>
            <a:ext cx="7887600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1F57E1-EBC0-524C-9B6C-A0200F23BED1}" type="datetimeFigureOut">
              <a:rPr lang="zh-CN" altLang="en-US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7E4949-EF32-944B-A077-7870FB0FF53D}" type="slidenum">
              <a:rPr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b="1" i="0" kern="1200">
          <a:solidFill>
            <a:srgbClr val="595959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400050" indent="-400050" algn="l" defTabSz="685800" rtl="0" eaLnBrk="1" latinLnBrk="0" hangingPunct="1">
        <a:lnSpc>
          <a:spcPct val="90000"/>
        </a:lnSpc>
        <a:spcBef>
          <a:spcPts val="750"/>
        </a:spcBef>
        <a:buFont typeface="+mj-ea"/>
        <a:buAutoNum type="ea1JpnChsDbPeriod"/>
        <a:defRPr sz="1800" b="0" i="0" kern="1200">
          <a:solidFill>
            <a:srgbClr val="404040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342900" algn="l" defTabSz="685800" rtl="0" eaLnBrk="1" latinLnBrk="0" hangingPunct="1">
        <a:lnSpc>
          <a:spcPct val="90000"/>
        </a:lnSpc>
        <a:spcBef>
          <a:spcPts val="375"/>
        </a:spcBef>
        <a:buFont typeface="+mj-lt"/>
        <a:buAutoNum type="arabicPeriod"/>
        <a:defRPr sz="1400" b="0" i="0" kern="1200">
          <a:solidFill>
            <a:srgbClr val="404040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028700" indent="-342900" algn="l" defTabSz="685800" rtl="0" eaLnBrk="1" latinLnBrk="0" hangingPunct="1">
        <a:lnSpc>
          <a:spcPct val="90000"/>
        </a:lnSpc>
        <a:spcBef>
          <a:spcPts val="375"/>
        </a:spcBef>
        <a:buFont typeface="+mj-ea"/>
        <a:buAutoNum type="circleNumDbPlain"/>
        <a:defRPr sz="1050" b="0" i="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" panose="05000000000000000000" pitchFamily="2" charset="2"/>
        <a:buChar char="l"/>
        <a:defRPr sz="1050" b="0" i="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/>
              <a:t>JavaScript </a:t>
            </a:r>
            <a:r>
              <a:rPr kumimoji="1" lang="zh-CN" altLang="en-US"/>
              <a:t>作用域</a:t>
            </a:r>
            <a:endParaRPr kumimoji="1" 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r>
              <a:rPr lang="en-US" altLang="zh-CN"/>
              <a:t>. </a:t>
            </a:r>
            <a:r>
              <a:rPr lang="zh-CN" altLang="en-US" smtClean="0"/>
              <a:t>变量的作用域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" name="内容占位符 5"/>
          <p:cNvSpPr>
            <a:spLocks noGrp="1"/>
          </p:cNvSpPr>
          <p:nvPr/>
        </p:nvSpPr>
        <p:spPr>
          <a:xfrm>
            <a:off x="745091" y="1434877"/>
            <a:ext cx="6488430" cy="205486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mtClean="0"/>
              <a:t>在</a:t>
            </a:r>
            <a:r>
              <a:rPr lang="zh-CN" altLang="en-US" dirty="0"/>
              <a:t>全局作用域下声明的变量叫做</a:t>
            </a:r>
            <a:r>
              <a:rPr lang="zh-CN" altLang="en-US" b="1" dirty="0">
                <a:solidFill>
                  <a:srgbClr val="FF0000"/>
                </a:solidFill>
              </a:rPr>
              <a:t>全局变量</a:t>
            </a:r>
            <a:r>
              <a:rPr lang="zh-CN" altLang="en-US" dirty="0"/>
              <a:t>（</a:t>
            </a:r>
            <a:r>
              <a:rPr lang="zh-CN" altLang="en-US" dirty="0">
                <a:solidFill>
                  <a:srgbClr val="FF0000"/>
                </a:solidFill>
              </a:rPr>
              <a:t>在函数外部定义的</a:t>
            </a:r>
            <a:r>
              <a:rPr lang="zh-CN" altLang="en-US">
                <a:solidFill>
                  <a:srgbClr val="FF0000"/>
                </a:solidFill>
              </a:rPr>
              <a:t>变量</a:t>
            </a:r>
            <a:r>
              <a:rPr lang="zh-CN" altLang="en-US" smtClean="0"/>
              <a:t>）。</a:t>
            </a:r>
            <a:endParaRPr lang="zh-CN" altLang="en-US" dirty="0"/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 smtClean="0"/>
              <a:t>全局变量</a:t>
            </a:r>
            <a:r>
              <a:rPr lang="zh-CN" altLang="en-US" dirty="0"/>
              <a:t>在代码的任何位置都</a:t>
            </a:r>
            <a:r>
              <a:rPr lang="zh-CN" altLang="en-US"/>
              <a:t>可以</a:t>
            </a:r>
            <a:r>
              <a:rPr lang="zh-CN" altLang="en-US" smtClean="0"/>
              <a:t>使用</a:t>
            </a:r>
            <a:endParaRPr lang="en-US" altLang="zh-CN" smtClean="0"/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 smtClean="0"/>
              <a:t>在全局作用域下 </a:t>
            </a:r>
            <a:r>
              <a:rPr lang="en-US" altLang="zh-CN" smtClean="0"/>
              <a:t>var </a:t>
            </a:r>
            <a:r>
              <a:rPr lang="zh-CN" altLang="en-US" smtClean="0"/>
              <a:t>声明的变量 是全局变量</a:t>
            </a:r>
            <a:endParaRPr lang="zh-CN" altLang="en-US" dirty="0"/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 smtClean="0"/>
              <a:t>特殊情况下，在函数内不使用 var 声明的变量也</a:t>
            </a:r>
            <a:r>
              <a:rPr lang="zh-CN" altLang="en-US"/>
              <a:t>是</a:t>
            </a:r>
            <a:r>
              <a:rPr lang="zh-CN" altLang="en-US" smtClean="0"/>
              <a:t>全局变量（</a:t>
            </a:r>
            <a:r>
              <a:rPr lang="zh-CN" altLang="en-US" dirty="0"/>
              <a:t>不建议使用）</a:t>
            </a:r>
            <a:endParaRPr lang="zh-CN" altLang="en-US" dirty="0"/>
          </a:p>
        </p:txBody>
      </p:sp>
      <p:sp>
        <p:nvSpPr>
          <p:cNvPr id="9" name="内容占位符 4"/>
          <p:cNvSpPr>
            <a:spLocks noGrp="1"/>
          </p:cNvSpPr>
          <p:nvPr>
            <p:ph idx="1"/>
          </p:nvPr>
        </p:nvSpPr>
        <p:spPr>
          <a:xfrm>
            <a:off x="745091" y="893320"/>
            <a:ext cx="6517622" cy="541557"/>
          </a:xfrm>
        </p:spPr>
        <p:txBody>
          <a:bodyPr/>
          <a:lstStyle/>
          <a:p>
            <a:r>
              <a:rPr lang="en-US" altLang="zh-CN" smtClean="0"/>
              <a:t>2.2 </a:t>
            </a:r>
            <a:r>
              <a:rPr lang="zh-CN" altLang="en-US" dirty="0"/>
              <a:t>全局变量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r>
              <a:rPr lang="en-US" altLang="zh-CN"/>
              <a:t>. </a:t>
            </a:r>
            <a:r>
              <a:rPr lang="zh-CN" altLang="en-US" smtClean="0"/>
              <a:t>变量的作用域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" name="内容占位符 5"/>
          <p:cNvSpPr>
            <a:spLocks noGrp="1"/>
          </p:cNvSpPr>
          <p:nvPr/>
        </p:nvSpPr>
        <p:spPr>
          <a:xfrm>
            <a:off x="687573" y="1434875"/>
            <a:ext cx="6488430" cy="205486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mtClean="0"/>
              <a:t>在</a:t>
            </a:r>
            <a:r>
              <a:rPr lang="zh-CN" altLang="en-US" dirty="0"/>
              <a:t>局部作用域下声明的变量叫做</a:t>
            </a:r>
            <a:r>
              <a:rPr lang="zh-CN" altLang="en-US" b="1" dirty="0">
                <a:solidFill>
                  <a:srgbClr val="FF0000"/>
                </a:solidFill>
              </a:rPr>
              <a:t>局部变量</a:t>
            </a:r>
            <a:r>
              <a:rPr lang="zh-CN" altLang="en-US" dirty="0"/>
              <a:t>（</a:t>
            </a:r>
            <a:r>
              <a:rPr lang="zh-CN" altLang="en-US" dirty="0">
                <a:solidFill>
                  <a:srgbClr val="FF0000"/>
                </a:solidFill>
              </a:rPr>
              <a:t>在函数内部定义的变量</a:t>
            </a:r>
            <a:r>
              <a:rPr lang="zh-CN" altLang="en-US" dirty="0"/>
              <a:t>）</a:t>
            </a:r>
            <a:endParaRPr lang="zh-CN" altLang="en-US" dirty="0"/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 smtClean="0"/>
              <a:t>局部变量</a:t>
            </a:r>
            <a:r>
              <a:rPr lang="zh-CN" altLang="en-US" dirty="0"/>
              <a:t>只能在该函数</a:t>
            </a:r>
            <a:r>
              <a:rPr lang="zh-CN" altLang="en-US" b="1">
                <a:solidFill>
                  <a:srgbClr val="FF0000"/>
                </a:solidFill>
              </a:rPr>
              <a:t>内部</a:t>
            </a:r>
            <a:r>
              <a:rPr lang="zh-CN" altLang="en-US" smtClean="0"/>
              <a:t>使用</a:t>
            </a:r>
            <a:endParaRPr lang="en-US" altLang="zh-CN" smtClean="0"/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 smtClean="0"/>
              <a:t>在函数内部 </a:t>
            </a:r>
            <a:r>
              <a:rPr lang="en-US" altLang="zh-CN" smtClean="0"/>
              <a:t>var </a:t>
            </a:r>
            <a:r>
              <a:rPr lang="zh-CN" altLang="en-US" smtClean="0"/>
              <a:t>声明的变量是局部变量</a:t>
            </a:r>
            <a:endParaRPr lang="zh-CN" altLang="en-US" dirty="0"/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 smtClean="0"/>
              <a:t>函数</a:t>
            </a:r>
            <a:r>
              <a:rPr lang="zh-CN" altLang="en-US"/>
              <a:t>的</a:t>
            </a:r>
            <a:r>
              <a:rPr lang="zh-CN" altLang="en-US" b="1" smtClean="0">
                <a:solidFill>
                  <a:srgbClr val="FF0000"/>
                </a:solidFill>
              </a:rPr>
              <a:t>形参</a:t>
            </a:r>
            <a:r>
              <a:rPr lang="zh-CN" altLang="en-US" smtClean="0"/>
              <a:t>实际上</a:t>
            </a:r>
            <a:r>
              <a:rPr lang="zh-CN" altLang="en-US" dirty="0"/>
              <a:t>就是局部变量</a:t>
            </a:r>
            <a:endParaRPr lang="zh-CN" altLang="en-US" dirty="0"/>
          </a:p>
        </p:txBody>
      </p:sp>
      <p:sp>
        <p:nvSpPr>
          <p:cNvPr id="9" name="内容占位符 4"/>
          <p:cNvSpPr>
            <a:spLocks noGrp="1"/>
          </p:cNvSpPr>
          <p:nvPr>
            <p:ph idx="1"/>
          </p:nvPr>
        </p:nvSpPr>
        <p:spPr>
          <a:xfrm>
            <a:off x="752974" y="893318"/>
            <a:ext cx="6517622" cy="541557"/>
          </a:xfrm>
        </p:spPr>
        <p:txBody>
          <a:bodyPr/>
          <a:lstStyle/>
          <a:p>
            <a:r>
              <a:rPr lang="en-US" altLang="zh-CN" dirty="0"/>
              <a:t>2.2 </a:t>
            </a:r>
            <a:r>
              <a:rPr lang="zh-CN" altLang="en-US" dirty="0"/>
              <a:t>局部变量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r>
              <a:rPr lang="en-US" altLang="zh-CN"/>
              <a:t>. </a:t>
            </a:r>
            <a:r>
              <a:rPr lang="zh-CN" altLang="en-US" smtClean="0"/>
              <a:t>变量的作用域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" name="内容占位符 5"/>
          <p:cNvSpPr>
            <a:spLocks noGrp="1"/>
          </p:cNvSpPr>
          <p:nvPr/>
        </p:nvSpPr>
        <p:spPr>
          <a:xfrm>
            <a:off x="753110" y="1436098"/>
            <a:ext cx="6488430" cy="205486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 smtClean="0"/>
              <a:t>全局变量</a:t>
            </a:r>
            <a:r>
              <a:rPr lang="zh-CN" altLang="en-US"/>
              <a:t>：</a:t>
            </a:r>
            <a:r>
              <a:rPr lang="zh-CN" altLang="en-US" smtClean="0"/>
              <a:t>在任何</a:t>
            </a:r>
            <a:r>
              <a:rPr lang="zh-CN" altLang="en-US" dirty="0"/>
              <a:t>一个地方都可以使用</a:t>
            </a:r>
            <a:r>
              <a:rPr lang="zh-CN" altLang="en-US"/>
              <a:t>，</a:t>
            </a:r>
            <a:r>
              <a:rPr lang="zh-CN" altLang="en-US" smtClean="0"/>
              <a:t>只有在浏览器关闭时才会被销毁，因此比较</a:t>
            </a:r>
            <a:r>
              <a:rPr lang="zh-CN" altLang="en-US"/>
              <a:t>占</a:t>
            </a:r>
            <a:r>
              <a:rPr lang="zh-CN" altLang="en-US" smtClean="0"/>
              <a:t>内存</a:t>
            </a:r>
            <a:endParaRPr lang="en-US" altLang="zh-CN" smtClean="0"/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 smtClean="0"/>
              <a:t>局部变量：只</a:t>
            </a:r>
            <a:r>
              <a:rPr lang="zh-CN" altLang="en-US"/>
              <a:t>在函数内部使用，当其所在的代码块被执行时，会被初始化；当代码块运行结束后，</a:t>
            </a:r>
            <a:r>
              <a:rPr lang="zh-CN" altLang="en-US" smtClean="0"/>
              <a:t>就会被销毁，因此更节省</a:t>
            </a:r>
            <a:r>
              <a:rPr lang="zh-CN" altLang="en-US"/>
              <a:t>内存</a:t>
            </a:r>
            <a:r>
              <a:rPr lang="zh-CN" altLang="en-US" smtClean="0"/>
              <a:t>空间</a:t>
            </a:r>
            <a:endParaRPr lang="zh-CN" altLang="en-US"/>
          </a:p>
        </p:txBody>
      </p:sp>
      <p:sp>
        <p:nvSpPr>
          <p:cNvPr id="11" name="内容占位符 4"/>
          <p:cNvSpPr>
            <a:spLocks noGrp="1"/>
          </p:cNvSpPr>
          <p:nvPr>
            <p:ph idx="1"/>
          </p:nvPr>
        </p:nvSpPr>
        <p:spPr>
          <a:xfrm>
            <a:off x="754280" y="894541"/>
            <a:ext cx="6517622" cy="541557"/>
          </a:xfrm>
        </p:spPr>
        <p:txBody>
          <a:bodyPr/>
          <a:lstStyle/>
          <a:p>
            <a:r>
              <a:rPr lang="en-US" altLang="zh-CN" dirty="0"/>
              <a:t>2.3 </a:t>
            </a:r>
            <a:r>
              <a:rPr lang="zh-CN" altLang="en-US" dirty="0"/>
              <a:t>全局变量</a:t>
            </a:r>
            <a:r>
              <a:rPr lang="zh-CN" altLang="en-US"/>
              <a:t>和</a:t>
            </a:r>
            <a:r>
              <a:rPr lang="zh-CN" altLang="en-US" smtClean="0"/>
              <a:t>局部变量的区别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427095" y="1487805"/>
            <a:ext cx="4991100" cy="1762760"/>
          </a:xfrm>
        </p:spPr>
        <p:txBody>
          <a:bodyPr>
            <a:normAutofit/>
          </a:bodyPr>
          <a:lstStyle/>
          <a:p>
            <a:r>
              <a:rPr lang="zh-CN" altLang="en-US" smtClean="0">
                <a:solidFill>
                  <a:schemeClr val="tx1"/>
                </a:solidFill>
              </a:rPr>
              <a:t>作用域</a:t>
            </a:r>
            <a:endParaRPr lang="zh-CN" altLang="en-US" smtClean="0">
              <a:solidFill>
                <a:schemeClr val="tx1"/>
              </a:solidFill>
            </a:endParaRPr>
          </a:p>
          <a:p>
            <a:r>
              <a:rPr lang="zh-CN" altLang="en-US" smtClean="0">
                <a:solidFill>
                  <a:schemeClr val="tx1"/>
                </a:solidFill>
              </a:rPr>
              <a:t>变量的作用域</a:t>
            </a:r>
            <a:endParaRPr lang="zh-CN" altLang="en-US" smtClean="0">
              <a:solidFill>
                <a:schemeClr val="tx1"/>
              </a:solidFill>
            </a:endParaRPr>
          </a:p>
          <a:p>
            <a:r>
              <a:rPr lang="zh-CN" altLang="en-US" smtClean="0">
                <a:solidFill>
                  <a:srgbClr val="FF0000"/>
                </a:solidFill>
              </a:rPr>
              <a:t>作用域</a:t>
            </a:r>
            <a:r>
              <a:rPr lang="zh-CN" altLang="en-US" dirty="0">
                <a:solidFill>
                  <a:srgbClr val="FF0000"/>
                </a:solidFill>
              </a:rPr>
              <a:t>链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3. </a:t>
            </a:r>
            <a:r>
              <a:rPr lang="zh-CN" altLang="en-US" dirty="0">
                <a:sym typeface="+mn-ea"/>
              </a:rPr>
              <a:t>作用域链</a:t>
            </a:r>
            <a:endParaRPr lang="zh-CN" altLang="en-US" dirty="0">
              <a:solidFill>
                <a:srgbClr val="FF0000"/>
              </a:solidFill>
              <a:sym typeface="+mn-ea"/>
            </a:endParaRPr>
          </a:p>
        </p:txBody>
      </p:sp>
      <p:sp>
        <p:nvSpPr>
          <p:cNvPr id="4" name="内容占位符 5"/>
          <p:cNvSpPr>
            <a:spLocks noGrp="1"/>
          </p:cNvSpPr>
          <p:nvPr/>
        </p:nvSpPr>
        <p:spPr>
          <a:xfrm>
            <a:off x="753110" y="1035291"/>
            <a:ext cx="6488430" cy="301180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 smtClean="0"/>
              <a:t> </a:t>
            </a:r>
            <a:r>
              <a:rPr lang="zh-CN" altLang="en-US" dirty="0"/>
              <a:t>只要是代码，就至少有一个作用域</a:t>
            </a:r>
            <a:endParaRPr lang="zh-CN" altLang="en-US" dirty="0"/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 smtClean="0"/>
              <a:t>写</a:t>
            </a:r>
            <a:r>
              <a:rPr lang="zh-CN" altLang="en-US" dirty="0"/>
              <a:t>在函数内部的局部作用域</a:t>
            </a:r>
            <a:endParaRPr lang="zh-CN" altLang="en-US" dirty="0"/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 smtClean="0"/>
              <a:t> </a:t>
            </a:r>
            <a:r>
              <a:rPr lang="zh-CN" altLang="en-US" dirty="0"/>
              <a:t>如果函数中还有函数，那么在这个作用域中就又可以诞生一</a:t>
            </a:r>
            <a:r>
              <a:rPr lang="zh-CN" altLang="en-US"/>
              <a:t>个</a:t>
            </a:r>
            <a:r>
              <a:rPr lang="zh-CN" altLang="en-US" smtClean="0"/>
              <a:t>作用域</a:t>
            </a:r>
            <a:endParaRPr lang="zh-CN" altLang="en-US" dirty="0"/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 smtClean="0"/>
              <a:t> </a:t>
            </a:r>
            <a:r>
              <a:rPr lang="zh-CN" altLang="en-US" dirty="0"/>
              <a:t>根据在内部函数可以访问外部函数变量的这种机制，用链式查找决定哪些数据能被内部</a:t>
            </a:r>
            <a:r>
              <a:rPr lang="zh-CN" altLang="en-US"/>
              <a:t>函数</a:t>
            </a:r>
            <a:r>
              <a:rPr lang="zh-CN" altLang="en-US" smtClean="0"/>
              <a:t>访问</a:t>
            </a:r>
            <a:r>
              <a:rPr lang="zh-CN" altLang="en-US"/>
              <a:t>，</a:t>
            </a:r>
            <a:r>
              <a:rPr lang="zh-CN" altLang="en-US" smtClean="0"/>
              <a:t>就</a:t>
            </a:r>
            <a:r>
              <a:rPr lang="zh-CN" altLang="en-US" dirty="0"/>
              <a:t>称作</a:t>
            </a:r>
            <a:r>
              <a:rPr lang="zh-CN" altLang="en-US"/>
              <a:t>作用域</a:t>
            </a:r>
            <a:r>
              <a:rPr lang="zh-CN" altLang="en-US" smtClean="0"/>
              <a:t>链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3. </a:t>
            </a:r>
            <a:r>
              <a:rPr lang="zh-CN" altLang="en-US" dirty="0">
                <a:sym typeface="+mn-ea"/>
              </a:rPr>
              <a:t>作用域链</a:t>
            </a:r>
            <a:endParaRPr lang="zh-CN" altLang="en-US" dirty="0"/>
          </a:p>
        </p:txBody>
      </p:sp>
      <p:sp>
        <p:nvSpPr>
          <p:cNvPr id="33798" name="TextBox 2"/>
          <p:cNvSpPr txBox="1"/>
          <p:nvPr/>
        </p:nvSpPr>
        <p:spPr>
          <a:xfrm>
            <a:off x="1213485" y="1149985"/>
            <a:ext cx="4923155" cy="414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 </a:t>
            </a:r>
            <a:r>
              <a:rPr lang="en-US" altLang="zh-CN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结果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是几？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3799" name="Picture 9" descr="C:\Users\admin\Desktop\案例图标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3440" y="1213578"/>
            <a:ext cx="360250" cy="359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矩形 1"/>
          <p:cNvSpPr/>
          <p:nvPr/>
        </p:nvSpPr>
        <p:spPr>
          <a:xfrm>
            <a:off x="853440" y="1723390"/>
            <a:ext cx="6338570" cy="2549065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function f1() {</a:t>
            </a:r>
            <a:endParaRPr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   var num = 123;</a:t>
            </a:r>
            <a:endParaRPr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   function f2() {</a:t>
            </a:r>
            <a:endParaRPr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       console.log( num );</a:t>
            </a:r>
            <a:endParaRPr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   }</a:t>
            </a:r>
            <a:endParaRPr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   f2();</a:t>
            </a:r>
            <a:endParaRPr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}</a:t>
            </a:r>
            <a:endParaRPr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var num = 456;</a:t>
            </a:r>
            <a:endParaRPr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f1();</a:t>
            </a:r>
            <a:endParaRPr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3. </a:t>
            </a:r>
            <a:r>
              <a:rPr lang="zh-CN" altLang="en-US" dirty="0">
                <a:sym typeface="+mn-ea"/>
              </a:rPr>
              <a:t>作用域链</a:t>
            </a:r>
            <a:endParaRPr lang="zh-CN" altLang="en-US" dirty="0"/>
          </a:p>
        </p:txBody>
      </p:sp>
      <p:sp>
        <p:nvSpPr>
          <p:cNvPr id="33798" name="TextBox 2"/>
          <p:cNvSpPr txBox="1"/>
          <p:nvPr/>
        </p:nvSpPr>
        <p:spPr>
          <a:xfrm>
            <a:off x="1213485" y="1149985"/>
            <a:ext cx="4923155" cy="37741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案例分析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3799" name="Picture 9" descr="C:\Users\admin\Desktop\案例图标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3440" y="1213578"/>
            <a:ext cx="360250" cy="3597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" name="图片 2" descr="06-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9417" y="1824793"/>
            <a:ext cx="5691667" cy="227424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3. </a:t>
            </a:r>
            <a:r>
              <a:rPr lang="zh-CN" altLang="en-US" dirty="0">
                <a:sym typeface="+mn-ea"/>
              </a:rPr>
              <a:t>作用域链</a:t>
            </a:r>
            <a:endParaRPr lang="zh-CN" altLang="en-US" dirty="0">
              <a:solidFill>
                <a:srgbClr val="FF0000"/>
              </a:solidFill>
              <a:sym typeface="+mn-ea"/>
            </a:endParaRPr>
          </a:p>
        </p:txBody>
      </p:sp>
      <p:sp>
        <p:nvSpPr>
          <p:cNvPr id="4" name="内容占位符 5"/>
          <p:cNvSpPr>
            <a:spLocks noGrp="1"/>
          </p:cNvSpPr>
          <p:nvPr/>
        </p:nvSpPr>
        <p:spPr>
          <a:xfrm>
            <a:off x="753110" y="932816"/>
            <a:ext cx="6488430" cy="40725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作用域</a:t>
            </a:r>
            <a:r>
              <a:rPr lang="zh-CN" altLang="en-US"/>
              <a:t>链</a:t>
            </a:r>
            <a:r>
              <a:rPr lang="zh-CN" altLang="en-US" smtClean="0"/>
              <a:t>：采取</a:t>
            </a:r>
            <a:r>
              <a:rPr lang="zh-CN" altLang="en-US" b="1" smtClean="0">
                <a:solidFill>
                  <a:srgbClr val="FF0000"/>
                </a:solidFill>
              </a:rPr>
              <a:t>就近原则</a:t>
            </a:r>
            <a:r>
              <a:rPr lang="zh-CN" altLang="en-US"/>
              <a:t>的方式</a:t>
            </a:r>
            <a:r>
              <a:rPr lang="zh-CN" altLang="en-US" smtClean="0">
                <a:solidFill>
                  <a:schemeClr val="tx1"/>
                </a:solidFill>
              </a:rPr>
              <a:t>来</a:t>
            </a:r>
            <a:r>
              <a:rPr lang="zh-CN" altLang="en-US" dirty="0">
                <a:solidFill>
                  <a:schemeClr val="tx1"/>
                </a:solidFill>
              </a:rPr>
              <a:t>查找变量最终</a:t>
            </a:r>
            <a:r>
              <a:rPr lang="zh-CN" altLang="en-US">
                <a:solidFill>
                  <a:schemeClr val="tx1"/>
                </a:solidFill>
              </a:rPr>
              <a:t>的</a:t>
            </a:r>
            <a:r>
              <a:rPr lang="zh-CN" altLang="en-US" smtClean="0">
                <a:solidFill>
                  <a:schemeClr val="tx1"/>
                </a:solidFill>
              </a:rPr>
              <a:t>值。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3. </a:t>
            </a:r>
            <a:r>
              <a:rPr lang="zh-CN" altLang="en-US" dirty="0">
                <a:sym typeface="+mn-ea"/>
              </a:rPr>
              <a:t>作用域链</a:t>
            </a:r>
            <a:endParaRPr lang="zh-CN" altLang="en-US" dirty="0"/>
          </a:p>
        </p:txBody>
      </p:sp>
      <p:sp>
        <p:nvSpPr>
          <p:cNvPr id="33798" name="TextBox 2"/>
          <p:cNvSpPr txBox="1"/>
          <p:nvPr/>
        </p:nvSpPr>
        <p:spPr>
          <a:xfrm>
            <a:off x="1213485" y="657642"/>
            <a:ext cx="4923155" cy="414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 </a:t>
            </a:r>
            <a:r>
              <a:rPr lang="en-US" altLang="zh-CN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结果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是几？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3799" name="Picture 9" descr="C:\Users\admin\Desktop\案例图标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3440" y="727585"/>
            <a:ext cx="360250" cy="359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矩形 1"/>
          <p:cNvSpPr/>
          <p:nvPr/>
        </p:nvSpPr>
        <p:spPr>
          <a:xfrm>
            <a:off x="853440" y="1157253"/>
            <a:ext cx="6338570" cy="3845143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 smtClean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var a = 1;</a:t>
            </a:r>
            <a:endParaRPr sz="1050" strike="noStrike" noProof="1" smtClean="0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 smtClean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function fn1() {</a:t>
            </a:r>
            <a:endParaRPr sz="1050" strike="noStrike" noProof="1" smtClean="0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 smtClean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   var a = 2;</a:t>
            </a:r>
            <a:endParaRPr sz="1050" strike="noStrike" noProof="1" smtClean="0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 smtClean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   var b = '22';</a:t>
            </a:r>
            <a:endParaRPr sz="1050" strike="noStrike" noProof="1" smtClean="0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 smtClean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   fn2();</a:t>
            </a:r>
            <a:endParaRPr sz="1050" strike="noStrike" noProof="1" smtClean="0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 smtClean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   function fn2() {</a:t>
            </a:r>
            <a:endParaRPr sz="1050" strike="noStrike" noProof="1" smtClean="0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 smtClean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       var a = 3;</a:t>
            </a:r>
            <a:endParaRPr sz="1050" strike="noStrike" noProof="1" smtClean="0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 smtClean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       fn3();</a:t>
            </a:r>
            <a:endParaRPr sz="1050" strike="noStrike" noProof="1" smtClean="0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 smtClean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       function fn3() {</a:t>
            </a:r>
            <a:endParaRPr sz="1050" strike="noStrike" noProof="1" smtClean="0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 smtClean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           var a = 4;</a:t>
            </a:r>
            <a:endParaRPr sz="1050" strike="noStrike" noProof="1" smtClean="0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 smtClean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           console.log(a); //a的值 ?</a:t>
            </a:r>
            <a:endParaRPr sz="1050" strike="noStrike" noProof="1" smtClean="0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 smtClean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           console.log(b); //b的值 ?</a:t>
            </a:r>
            <a:endParaRPr sz="1050" strike="noStrike" noProof="1" smtClean="0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 smtClean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       }</a:t>
            </a:r>
            <a:endParaRPr sz="1050" strike="noStrike" noProof="1" smtClean="0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 smtClean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   }</a:t>
            </a:r>
            <a:endParaRPr sz="1050" strike="noStrike" noProof="1" smtClean="0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 smtClean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}</a:t>
            </a:r>
            <a:endParaRPr sz="1050" strike="noStrike" noProof="1" smtClean="0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 smtClean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fn1();</a:t>
            </a:r>
            <a:endParaRPr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427095" y="1487805"/>
            <a:ext cx="4991100" cy="1762760"/>
          </a:xfrm>
        </p:spPr>
        <p:txBody>
          <a:bodyPr>
            <a:normAutofit/>
          </a:bodyPr>
          <a:lstStyle/>
          <a:p>
            <a:r>
              <a:rPr lang="zh-CN" altLang="en-US" smtClean="0">
                <a:solidFill>
                  <a:srgbClr val="FF0000"/>
                </a:solidFill>
              </a:rPr>
              <a:t>作用域</a:t>
            </a:r>
            <a:endParaRPr lang="zh-CN" altLang="en-US" dirty="0">
              <a:solidFill>
                <a:srgbClr val="FF0000"/>
              </a:solidFill>
            </a:endParaRPr>
          </a:p>
          <a:p>
            <a:r>
              <a:rPr lang="zh-CN" altLang="en-US" smtClean="0">
                <a:solidFill>
                  <a:schemeClr val="tx1"/>
                </a:solidFill>
              </a:rPr>
              <a:t>变量的作用域</a:t>
            </a:r>
            <a:endParaRPr lang="zh-CN" altLang="en-US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作用域链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en-US" altLang="zh-CN"/>
              <a:t>. </a:t>
            </a:r>
            <a:r>
              <a:rPr lang="zh-CN" altLang="en-US" smtClean="0">
                <a:solidFill>
                  <a:schemeClr val="tx1"/>
                </a:solidFill>
                <a:sym typeface="+mn-ea"/>
              </a:rPr>
              <a:t>作用域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3" name="内容占位符 5"/>
          <p:cNvSpPr>
            <a:spLocks noGrp="1"/>
          </p:cNvSpPr>
          <p:nvPr/>
        </p:nvSpPr>
        <p:spPr>
          <a:xfrm>
            <a:off x="753110" y="1428027"/>
            <a:ext cx="6612890" cy="69033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mtClean="0">
                <a:solidFill>
                  <a:schemeClr val="tx1"/>
                </a:solidFill>
              </a:rPr>
              <a:t>通常</a:t>
            </a:r>
            <a:r>
              <a:rPr lang="zh-CN" altLang="en-US">
                <a:solidFill>
                  <a:schemeClr val="tx1"/>
                </a:solidFill>
              </a:rPr>
              <a:t>来说，一段程序代码中所用到的名字并不</a:t>
            </a:r>
            <a:r>
              <a:rPr lang="zh-CN" altLang="en-US" smtClean="0">
                <a:solidFill>
                  <a:schemeClr val="tx1"/>
                </a:solidFill>
              </a:rPr>
              <a:t>总是有效和可用的</a:t>
            </a:r>
            <a:r>
              <a:rPr lang="zh-CN" altLang="en-US">
                <a:solidFill>
                  <a:schemeClr val="tx1"/>
                </a:solidFill>
              </a:rPr>
              <a:t>，而限定这个</a:t>
            </a:r>
            <a:r>
              <a:rPr lang="zh-CN" altLang="en-US" smtClean="0">
                <a:solidFill>
                  <a:schemeClr val="tx1"/>
                </a:solidFill>
              </a:rPr>
              <a:t>名字的</a:t>
            </a:r>
            <a:r>
              <a:rPr lang="zh-CN" altLang="en-US" smtClean="0">
                <a:solidFill>
                  <a:srgbClr val="FF0000"/>
                </a:solidFill>
              </a:rPr>
              <a:t>可用性</a:t>
            </a:r>
            <a:r>
              <a:rPr lang="zh-CN" altLang="en-US">
                <a:solidFill>
                  <a:srgbClr val="FF0000"/>
                </a:solidFill>
              </a:rPr>
              <a:t>的代码范围</a:t>
            </a:r>
            <a:r>
              <a:rPr lang="zh-CN" altLang="en-US">
                <a:solidFill>
                  <a:schemeClr val="tx1"/>
                </a:solidFill>
              </a:rPr>
              <a:t>就是这个名字的</a:t>
            </a:r>
            <a:r>
              <a:rPr lang="zh-CN" altLang="en-US" b="1" smtClean="0">
                <a:solidFill>
                  <a:srgbClr val="FF0000"/>
                </a:solidFill>
              </a:rPr>
              <a:t>作用域</a:t>
            </a:r>
            <a:r>
              <a:rPr smtClean="0">
                <a:solidFill>
                  <a:schemeClr val="tx1"/>
                </a:solidFill>
              </a:rPr>
              <a:t>。作用域的使用提高了程序逻辑的局部性</a:t>
            </a:r>
            <a:r>
              <a:rPr>
                <a:solidFill>
                  <a:schemeClr val="tx1"/>
                </a:solidFill>
              </a:rPr>
              <a:t>，</a:t>
            </a:r>
            <a:r>
              <a:rPr smtClean="0">
                <a:solidFill>
                  <a:schemeClr val="tx1"/>
                </a:solidFill>
              </a:rPr>
              <a:t>增强</a:t>
            </a:r>
            <a:r>
              <a:rPr lang="zh-CN" altLang="en-US" smtClean="0">
                <a:solidFill>
                  <a:schemeClr val="tx1"/>
                </a:solidFill>
              </a:rPr>
              <a:t>了</a:t>
            </a:r>
            <a:r>
              <a:rPr smtClean="0">
                <a:solidFill>
                  <a:schemeClr val="tx1"/>
                </a:solidFill>
              </a:rPr>
              <a:t>程序的可靠性</a:t>
            </a:r>
            <a:r>
              <a:rPr>
                <a:solidFill>
                  <a:schemeClr val="tx1"/>
                </a:solidFill>
              </a:rPr>
              <a:t>，</a:t>
            </a:r>
            <a:r>
              <a:rPr smtClean="0">
                <a:solidFill>
                  <a:schemeClr val="tx1"/>
                </a:solidFill>
              </a:rPr>
              <a:t>减少</a:t>
            </a:r>
            <a:r>
              <a:rPr lang="zh-CN" altLang="en-US" smtClean="0">
                <a:solidFill>
                  <a:schemeClr val="tx1"/>
                </a:solidFill>
              </a:rPr>
              <a:t>了</a:t>
            </a:r>
            <a:r>
              <a:rPr smtClean="0">
                <a:solidFill>
                  <a:schemeClr val="tx1"/>
                </a:solidFill>
              </a:rPr>
              <a:t>名字冲突。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7" name="内容占位符 4"/>
          <p:cNvSpPr>
            <a:spLocks noGrp="1"/>
          </p:cNvSpPr>
          <p:nvPr>
            <p:ph idx="1"/>
          </p:nvPr>
        </p:nvSpPr>
        <p:spPr>
          <a:xfrm>
            <a:off x="738523" y="886470"/>
            <a:ext cx="6517622" cy="541557"/>
          </a:xfrm>
        </p:spPr>
        <p:txBody>
          <a:bodyPr/>
          <a:lstStyle/>
          <a:p>
            <a:r>
              <a:rPr lang="en-US" altLang="zh-CN"/>
              <a:t>1.1 </a:t>
            </a:r>
            <a:r>
              <a:rPr lang="zh-CN" altLang="en-US" smtClean="0"/>
              <a:t>作用域概述</a:t>
            </a:r>
            <a:endParaRPr lang="zh-CN" altLang="en-US" dirty="0"/>
          </a:p>
        </p:txBody>
      </p:sp>
      <p:sp>
        <p:nvSpPr>
          <p:cNvPr id="5" name="内容占位符 5"/>
          <p:cNvSpPr>
            <a:spLocks noGrp="1"/>
          </p:cNvSpPr>
          <p:nvPr/>
        </p:nvSpPr>
        <p:spPr>
          <a:xfrm>
            <a:off x="753110" y="2130587"/>
            <a:ext cx="6612890" cy="12476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mtClean="0"/>
              <a:t>JavaScript</a:t>
            </a:r>
            <a:r>
              <a:rPr lang="zh-CN" altLang="en-US" smtClean="0"/>
              <a:t>（</a:t>
            </a:r>
            <a:r>
              <a:rPr lang="en-US" altLang="zh-CN" dirty="0"/>
              <a:t>es6</a:t>
            </a:r>
            <a:r>
              <a:rPr lang="zh-CN" altLang="en-US" dirty="0"/>
              <a:t>前</a:t>
            </a:r>
            <a:r>
              <a:rPr lang="zh-CN" altLang="en-US"/>
              <a:t>）</a:t>
            </a:r>
            <a:r>
              <a:rPr lang="zh-CN" altLang="en-US" smtClean="0"/>
              <a:t>中的作用域有两种：</a:t>
            </a:r>
            <a:endParaRPr lang="en-US" altLang="zh-CN" smtClean="0"/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 smtClean="0"/>
              <a:t>全局作用域</a:t>
            </a:r>
            <a:endParaRPr lang="en-US" altLang="zh-CN" smtClean="0"/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 smtClean="0"/>
              <a:t>局部作用</a:t>
            </a:r>
            <a:r>
              <a:rPr lang="zh-CN" altLang="en-US" dirty="0"/>
              <a:t>域（函数作用域）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en-US" altLang="zh-CN"/>
              <a:t>. </a:t>
            </a:r>
            <a:r>
              <a:rPr lang="zh-CN" altLang="en-US" smtClean="0">
                <a:solidFill>
                  <a:schemeClr val="tx1"/>
                </a:solidFill>
                <a:sym typeface="+mn-ea"/>
              </a:rPr>
              <a:t>作用域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4" name="内容占位符 5"/>
          <p:cNvSpPr>
            <a:spLocks noGrp="1"/>
          </p:cNvSpPr>
          <p:nvPr/>
        </p:nvSpPr>
        <p:spPr>
          <a:xfrm>
            <a:off x="753110" y="1386888"/>
            <a:ext cx="6488430" cy="170116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mtClean="0"/>
              <a:t>作用于所有</a:t>
            </a:r>
            <a:r>
              <a:rPr lang="zh-CN" altLang="en-US" dirty="0"/>
              <a:t>代码执行的环境</a:t>
            </a:r>
            <a:r>
              <a:rPr lang="zh-CN" altLang="en-US"/>
              <a:t>(</a:t>
            </a:r>
            <a:r>
              <a:rPr lang="zh-CN" altLang="en-US" smtClean="0"/>
              <a:t>整个 </a:t>
            </a:r>
            <a:r>
              <a:rPr lang="en-US" altLang="zh-CN"/>
              <a:t>s</a:t>
            </a:r>
            <a:r>
              <a:rPr lang="zh-CN" altLang="en-US" smtClean="0"/>
              <a:t>cript 标签</a:t>
            </a:r>
            <a:r>
              <a:rPr lang="zh-CN" altLang="en-US"/>
              <a:t>内部</a:t>
            </a:r>
            <a:r>
              <a:rPr lang="zh-CN" altLang="en-US" smtClean="0"/>
              <a:t>)或者</a:t>
            </a:r>
            <a:r>
              <a:rPr lang="zh-CN" altLang="en-US" dirty="0"/>
              <a:t>一</a:t>
            </a:r>
            <a:r>
              <a:rPr lang="zh-CN" altLang="en-US"/>
              <a:t>个</a:t>
            </a:r>
            <a:r>
              <a:rPr lang="zh-CN" altLang="en-US" smtClean="0"/>
              <a:t>独立的 js 文件。</a:t>
            </a:r>
            <a:endParaRPr lang="zh-CN" altLang="en-US" dirty="0"/>
          </a:p>
        </p:txBody>
      </p:sp>
      <p:sp>
        <p:nvSpPr>
          <p:cNvPr id="9" name="内容占位符 10"/>
          <p:cNvSpPr>
            <a:spLocks noGrp="1"/>
          </p:cNvSpPr>
          <p:nvPr>
            <p:ph idx="1"/>
          </p:nvPr>
        </p:nvSpPr>
        <p:spPr>
          <a:xfrm>
            <a:off x="738523" y="899447"/>
            <a:ext cx="8064869" cy="541557"/>
          </a:xfrm>
        </p:spPr>
        <p:txBody>
          <a:bodyPr/>
          <a:lstStyle/>
          <a:p>
            <a:r>
              <a:rPr lang="en-US" altLang="zh-CN" smtClean="0"/>
              <a:t>1.2 </a:t>
            </a:r>
            <a:r>
              <a:rPr lang="zh-CN" altLang="en-US" dirty="0"/>
              <a:t>全局作用域</a:t>
            </a:r>
            <a:r>
              <a:rPr lang="en-US" altLang="zh-CN" dirty="0"/>
              <a:t> 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en-US" altLang="zh-CN"/>
              <a:t>. </a:t>
            </a:r>
            <a:r>
              <a:rPr lang="zh-CN" altLang="en-US" smtClean="0">
                <a:solidFill>
                  <a:schemeClr val="tx1"/>
                </a:solidFill>
                <a:sym typeface="+mn-ea"/>
              </a:rPr>
              <a:t>作用域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742248" y="894219"/>
            <a:ext cx="6517622" cy="541557"/>
          </a:xfrm>
        </p:spPr>
        <p:txBody>
          <a:bodyPr/>
          <a:lstStyle/>
          <a:p>
            <a:r>
              <a:rPr lang="en-US" altLang="zh-CN" smtClean="0"/>
              <a:t>1.3 </a:t>
            </a:r>
            <a:r>
              <a:rPr lang="zh-CN" altLang="en-US" dirty="0"/>
              <a:t>局部作用域</a:t>
            </a:r>
            <a:r>
              <a:rPr lang="en-US" altLang="zh-CN" dirty="0"/>
              <a:t> </a:t>
            </a:r>
            <a:r>
              <a:rPr lang="zh-CN" altLang="en-US" dirty="0"/>
              <a:t>（函数作用域）</a:t>
            </a:r>
            <a:endParaRPr lang="zh-CN" altLang="en-US" dirty="0"/>
          </a:p>
        </p:txBody>
      </p:sp>
      <p:sp>
        <p:nvSpPr>
          <p:cNvPr id="4" name="内容占位符 5"/>
          <p:cNvSpPr>
            <a:spLocks noGrp="1"/>
          </p:cNvSpPr>
          <p:nvPr/>
        </p:nvSpPr>
        <p:spPr>
          <a:xfrm>
            <a:off x="771440" y="1325374"/>
            <a:ext cx="6488430" cy="170116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作用于函数</a:t>
            </a:r>
            <a:r>
              <a:rPr lang="zh-CN" altLang="en-US" smtClean="0"/>
              <a:t>内的代码环境</a:t>
            </a:r>
            <a:r>
              <a:rPr lang="zh-CN" altLang="en-US" dirty="0"/>
              <a:t>，就是</a:t>
            </a:r>
            <a:r>
              <a:rPr lang="zh-CN" altLang="en-US"/>
              <a:t>局部作用</a:t>
            </a:r>
            <a:r>
              <a:rPr lang="zh-CN" altLang="en-US" smtClean="0"/>
              <a:t>域。 </a:t>
            </a:r>
            <a:r>
              <a:rPr lang="zh-CN" altLang="en-US" dirty="0"/>
              <a:t>因为跟函数有关系，</a:t>
            </a:r>
            <a:r>
              <a:rPr lang="zh-CN" altLang="en-US"/>
              <a:t>所以</a:t>
            </a:r>
            <a:r>
              <a:rPr lang="zh-CN" altLang="en-US" smtClean="0"/>
              <a:t>也称为</a:t>
            </a:r>
            <a:r>
              <a:rPr lang="zh-CN" altLang="en-US"/>
              <a:t>函数</a:t>
            </a:r>
            <a:r>
              <a:rPr lang="zh-CN" altLang="en-US" smtClean="0"/>
              <a:t>作用域。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en-US" altLang="zh-CN"/>
              <a:t>. </a:t>
            </a:r>
            <a:r>
              <a:rPr lang="zh-CN" altLang="en-US" smtClean="0">
                <a:solidFill>
                  <a:schemeClr val="tx1"/>
                </a:solidFill>
                <a:sym typeface="+mn-ea"/>
              </a:rPr>
              <a:t>作用域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742248" y="894219"/>
            <a:ext cx="6517622" cy="541557"/>
          </a:xfrm>
        </p:spPr>
        <p:txBody>
          <a:bodyPr/>
          <a:lstStyle/>
          <a:p>
            <a:r>
              <a:rPr lang="en-US" altLang="zh-CN" smtClean="0"/>
              <a:t>1.4 JS </a:t>
            </a:r>
            <a:r>
              <a:rPr lang="zh-CN" altLang="en-US" smtClean="0"/>
              <a:t>没有块级作用域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28040" y="2527935"/>
            <a:ext cx="6338570" cy="1513840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sz="1050" dirty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if(true){</a:t>
            </a:r>
            <a:endParaRPr lang="zh-CN" sz="1050" dirty="0">
              <a:solidFill>
                <a:schemeClr val="tx1"/>
              </a:solidFill>
              <a:latin typeface="Courier New" panose="02070309020205020404" charset="0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sz="1050" dirty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  int num = 123;</a:t>
            </a:r>
            <a:endParaRPr lang="zh-CN" sz="1050" dirty="0">
              <a:solidFill>
                <a:schemeClr val="tx1"/>
              </a:solidFill>
              <a:latin typeface="Courier New" panose="02070309020205020404" charset="0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sz="1050" dirty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  system.out.print(num)</a:t>
            </a:r>
            <a:r>
              <a:rPr lang="zh-CN" sz="105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;  </a:t>
            </a:r>
            <a:r>
              <a:rPr lang="zh-CN" sz="1050" smtClean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//</a:t>
            </a:r>
            <a:r>
              <a:rPr lang="en-US" altLang="zh-CN" sz="1050" smtClean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 </a:t>
            </a:r>
            <a:r>
              <a:rPr lang="zh-CN" sz="1050" smtClean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123</a:t>
            </a:r>
            <a:endParaRPr lang="zh-CN" sz="1050" dirty="0">
              <a:solidFill>
                <a:schemeClr val="tx1"/>
              </a:solidFill>
              <a:latin typeface="Courier New" panose="02070309020205020404" charset="0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sz="1050" dirty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}</a:t>
            </a:r>
            <a:endParaRPr lang="zh-CN" sz="1050" dirty="0">
              <a:solidFill>
                <a:schemeClr val="tx1"/>
              </a:solidFill>
              <a:latin typeface="Courier New" panose="02070309020205020404" charset="0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sz="1050" dirty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system.out.print(num)</a:t>
            </a:r>
            <a:r>
              <a:rPr lang="zh-CN" sz="105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; </a:t>
            </a:r>
            <a:r>
              <a:rPr lang="en-US" altLang="zh-CN" sz="1050" smtClean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   </a:t>
            </a:r>
            <a:r>
              <a:rPr lang="zh-CN" sz="1050" smtClean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//</a:t>
            </a:r>
            <a:r>
              <a:rPr lang="en-US" altLang="zh-CN" sz="1050" smtClean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 </a:t>
            </a:r>
            <a:r>
              <a:rPr lang="zh-CN" sz="1050" smtClean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报</a:t>
            </a:r>
            <a:r>
              <a:rPr lang="zh-CN" sz="1050" dirty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错</a:t>
            </a:r>
            <a:endParaRPr lang="zh-CN" sz="1050" dirty="0">
              <a:solidFill>
                <a:schemeClr val="tx1"/>
              </a:solidFill>
              <a:latin typeface="Courier New" panose="02070309020205020404" charset="0"/>
              <a:cs typeface="Courier New" panose="02070309020205020404" charset="0"/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/>
        </p:nvSpPr>
        <p:spPr>
          <a:xfrm>
            <a:off x="767715" y="1508760"/>
            <a:ext cx="6488430" cy="10191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Font typeface="Wingdings" panose="05000000000000000000" pitchFamily="2" charset="2"/>
              <a:buChar char="l"/>
            </a:pPr>
            <a:r>
              <a:rPr lang="en-US" smtClean="0"/>
              <a:t>块作用域由 </a:t>
            </a:r>
            <a:r>
              <a:rPr lang="en-US" dirty="0"/>
              <a:t>{ } 包括</a:t>
            </a:r>
            <a:r>
              <a:rPr lang="zh-CN" altLang="en-US" dirty="0"/>
              <a:t>。</a:t>
            </a:r>
            <a:endParaRPr lang="en-US" dirty="0"/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smtClean="0"/>
              <a:t>在其他编程语言中</a:t>
            </a:r>
            <a:r>
              <a:rPr lang="zh-CN" altLang="en-US"/>
              <a:t>（</a:t>
            </a:r>
            <a:r>
              <a:rPr smtClean="0"/>
              <a:t>如</a:t>
            </a:r>
            <a:r>
              <a:rPr lang="en-US" smtClean="0"/>
              <a:t> </a:t>
            </a:r>
            <a:r>
              <a:rPr smtClean="0"/>
              <a:t>java、c</a:t>
            </a:r>
            <a:r>
              <a:t>#</a:t>
            </a:r>
            <a:r>
              <a:rPr smtClean="0"/>
              <a:t>等</a:t>
            </a:r>
            <a:r>
              <a:rPr lang="zh-CN" altLang="en-US" smtClean="0"/>
              <a:t>）</a:t>
            </a:r>
            <a:r>
              <a:rPr lang="zh-CN" altLang="en-US"/>
              <a:t>，</a:t>
            </a:r>
            <a:r>
              <a:rPr smtClean="0"/>
              <a:t>在</a:t>
            </a:r>
            <a:r>
              <a:rPr lang="en-US" smtClean="0"/>
              <a:t> </a:t>
            </a:r>
            <a:r>
              <a:rPr smtClean="0"/>
              <a:t>if</a:t>
            </a:r>
            <a:r>
              <a:rPr lang="en-US" smtClean="0"/>
              <a:t> </a:t>
            </a:r>
            <a:r>
              <a:rPr smtClean="0"/>
              <a:t>语句</a:t>
            </a:r>
            <a:r>
              <a:rPr dirty="0"/>
              <a:t>、循环语句中创建的变量</a:t>
            </a:r>
            <a:r>
              <a:t>，</a:t>
            </a:r>
            <a:r>
              <a:rPr smtClean="0"/>
              <a:t>仅仅只能在本</a:t>
            </a:r>
            <a:r>
              <a:rPr lang="en-US" smtClean="0"/>
              <a:t> </a:t>
            </a:r>
            <a:r>
              <a:rPr smtClean="0"/>
              <a:t>if</a:t>
            </a:r>
            <a:r>
              <a:rPr lang="en-US" smtClean="0"/>
              <a:t> </a:t>
            </a:r>
            <a:r>
              <a:rPr smtClean="0"/>
              <a:t>语句</a:t>
            </a:r>
            <a:r>
              <a:t>、</a:t>
            </a:r>
            <a:r>
              <a:rPr smtClean="0"/>
              <a:t>本循环语句中使用</a:t>
            </a:r>
            <a:r>
              <a:rPr lang="zh-CN" altLang="en-US" smtClean="0"/>
              <a:t>，</a:t>
            </a:r>
            <a:r>
              <a:rPr smtClean="0"/>
              <a:t>如下</a:t>
            </a:r>
            <a:r>
              <a:rPr lang="zh-CN" altLang="en-US" smtClean="0"/>
              <a:t>面的</a:t>
            </a:r>
            <a:r>
              <a:rPr smtClean="0"/>
              <a:t>Java代码</a:t>
            </a:r>
            <a:r>
              <a:rPr lang="zh-CN" altLang="en-US" smtClean="0"/>
              <a:t>：</a:t>
            </a:r>
            <a:endParaRPr 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en-US" altLang="zh-CN"/>
              <a:t>. </a:t>
            </a:r>
            <a:r>
              <a:rPr lang="zh-CN" altLang="en-US" smtClean="0">
                <a:solidFill>
                  <a:schemeClr val="tx1"/>
                </a:solidFill>
                <a:sym typeface="+mn-ea"/>
              </a:rPr>
              <a:t>作用域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742248" y="894219"/>
            <a:ext cx="6517622" cy="541557"/>
          </a:xfrm>
        </p:spPr>
        <p:txBody>
          <a:bodyPr/>
          <a:lstStyle/>
          <a:p>
            <a:r>
              <a:rPr lang="en-US" altLang="zh-CN" smtClean="0"/>
              <a:t>1.4 JS </a:t>
            </a:r>
            <a:r>
              <a:rPr lang="zh-CN" altLang="en-US" smtClean="0"/>
              <a:t>没有块级作用域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828040" y="2042160"/>
            <a:ext cx="6338570" cy="1513840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sz="1050" dirty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if(true){</a:t>
            </a:r>
            <a:endParaRPr lang="zh-CN" sz="1050" dirty="0">
              <a:solidFill>
                <a:schemeClr val="tx1"/>
              </a:solidFill>
              <a:latin typeface="Courier New" panose="02070309020205020404" charset="0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sz="1050" dirty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  var num = 123;</a:t>
            </a:r>
            <a:endParaRPr lang="zh-CN" sz="1050" dirty="0">
              <a:solidFill>
                <a:schemeClr val="tx1"/>
              </a:solidFill>
              <a:latin typeface="Courier New" panose="02070309020205020404" charset="0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sz="1050" dirty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  console.log(123); //123</a:t>
            </a:r>
            <a:endParaRPr lang="zh-CN" sz="1050" dirty="0">
              <a:solidFill>
                <a:schemeClr val="tx1"/>
              </a:solidFill>
              <a:latin typeface="Courier New" panose="02070309020205020404" charset="0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sz="1050" dirty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}</a:t>
            </a:r>
            <a:endParaRPr lang="zh-CN" sz="1050" dirty="0">
              <a:solidFill>
                <a:schemeClr val="tx1"/>
              </a:solidFill>
              <a:latin typeface="Courier New" panose="02070309020205020404" charset="0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sz="1050" dirty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console.log(123)</a:t>
            </a:r>
            <a:r>
              <a:rPr lang="zh-CN" sz="105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;  </a:t>
            </a:r>
            <a:r>
              <a:rPr lang="en-US" altLang="zh-CN" sz="1050" smtClean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 </a:t>
            </a:r>
            <a:r>
              <a:rPr lang="zh-CN" sz="1050" smtClean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//123</a:t>
            </a:r>
            <a:endParaRPr lang="zh-CN" sz="1050" dirty="0">
              <a:solidFill>
                <a:schemeClr val="tx1"/>
              </a:solidFill>
              <a:latin typeface="Courier New" panose="02070309020205020404" charset="0"/>
              <a:cs typeface="Courier New" panose="02070309020205020404" charset="0"/>
              <a:sym typeface="+mn-ea"/>
            </a:endParaRPr>
          </a:p>
        </p:txBody>
      </p:sp>
      <p:sp>
        <p:nvSpPr>
          <p:cNvPr id="8" name="内容占位符 5"/>
          <p:cNvSpPr>
            <a:spLocks noGrp="1"/>
          </p:cNvSpPr>
          <p:nvPr/>
        </p:nvSpPr>
        <p:spPr>
          <a:xfrm>
            <a:off x="767715" y="1508761"/>
            <a:ext cx="6488430" cy="533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dirty="0"/>
              <a:t>Js中没有块级作用域（在ES</a:t>
            </a:r>
            <a:r>
              <a:rPr lang="en-US" dirty="0"/>
              <a:t>6</a:t>
            </a:r>
            <a:r>
              <a:t>之前</a:t>
            </a:r>
            <a:r>
              <a:rPr smtClean="0"/>
              <a:t>）</a:t>
            </a:r>
            <a:r>
              <a:rPr lang="zh-CN" altLang="en-US" smtClean="0"/>
              <a:t>。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427095" y="1487805"/>
            <a:ext cx="4991100" cy="1762760"/>
          </a:xfrm>
        </p:spPr>
        <p:txBody>
          <a:bodyPr>
            <a:normAutofit/>
          </a:bodyPr>
          <a:lstStyle/>
          <a:p>
            <a:r>
              <a:rPr lang="zh-CN" altLang="en-US" smtClean="0">
                <a:solidFill>
                  <a:schemeClr val="tx1"/>
                </a:solidFill>
              </a:rPr>
              <a:t>作用域</a:t>
            </a:r>
            <a:endParaRPr lang="zh-CN" altLang="en-US" dirty="0">
              <a:solidFill>
                <a:schemeClr val="tx1"/>
              </a:solidFill>
            </a:endParaRPr>
          </a:p>
          <a:p>
            <a:r>
              <a:rPr lang="zh-CN" altLang="en-US" smtClean="0">
                <a:solidFill>
                  <a:srgbClr val="FF0000"/>
                </a:solidFill>
              </a:rPr>
              <a:t>变量的作用域</a:t>
            </a:r>
            <a:endParaRPr lang="zh-CN" altLang="en-US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作用域链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r>
              <a:rPr lang="en-US" altLang="zh-CN"/>
              <a:t>. </a:t>
            </a:r>
            <a:r>
              <a:rPr lang="zh-CN" altLang="en-US" smtClean="0"/>
              <a:t>变量的作用域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8" name="内容占位符 10"/>
          <p:cNvSpPr>
            <a:spLocks noGrp="1"/>
          </p:cNvSpPr>
          <p:nvPr>
            <p:ph idx="1"/>
          </p:nvPr>
        </p:nvSpPr>
        <p:spPr>
          <a:xfrm>
            <a:off x="742248" y="894219"/>
            <a:ext cx="6517622" cy="541557"/>
          </a:xfrm>
        </p:spPr>
        <p:txBody>
          <a:bodyPr/>
          <a:lstStyle/>
          <a:p>
            <a:r>
              <a:rPr lang="en-US" altLang="zh-CN" smtClean="0"/>
              <a:t>2.1 </a:t>
            </a:r>
            <a:r>
              <a:rPr lang="zh-CN" altLang="en-US" smtClean="0"/>
              <a:t>变量作用域的分类</a:t>
            </a:r>
            <a:endParaRPr lang="zh-CN" altLang="en-US" dirty="0"/>
          </a:p>
        </p:txBody>
      </p:sp>
      <p:sp>
        <p:nvSpPr>
          <p:cNvPr id="9" name="内容占位符 5"/>
          <p:cNvSpPr>
            <a:spLocks noGrp="1"/>
          </p:cNvSpPr>
          <p:nvPr/>
        </p:nvSpPr>
        <p:spPr>
          <a:xfrm>
            <a:off x="771440" y="1426820"/>
            <a:ext cx="6488430" cy="124543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mtClean="0"/>
              <a:t>在</a:t>
            </a:r>
            <a:r>
              <a:rPr lang="en-US" altLang="zh-CN" smtClean="0"/>
              <a:t>JavaScript</a:t>
            </a:r>
            <a:r>
              <a:rPr lang="zh-CN" altLang="en-US" smtClean="0"/>
              <a:t>中，根据作用域的不同，变量可以分为两种：</a:t>
            </a:r>
            <a:endParaRPr lang="en-US" altLang="zh-CN" smtClean="0"/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 smtClean="0"/>
              <a:t>全局变量</a:t>
            </a:r>
            <a:endParaRPr lang="en-US" altLang="zh-CN" dirty="0"/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 smtClean="0"/>
              <a:t>局部变量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2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3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heme/theme1.xml><?xml version="1.0" encoding="utf-8"?>
<a:theme xmlns:a="http://schemas.openxmlformats.org/drawingml/2006/main" name="黑马程序员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1600</Words>
  <Application>WPS 演示</Application>
  <PresentationFormat>全屏显示(16:9)</PresentationFormat>
  <Paragraphs>144</Paragraphs>
  <Slides>19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1" baseType="lpstr">
      <vt:lpstr>Arial</vt:lpstr>
      <vt:lpstr>宋体</vt:lpstr>
      <vt:lpstr>Wingdings</vt:lpstr>
      <vt:lpstr>Segoe UI</vt:lpstr>
      <vt:lpstr>微软雅黑</vt:lpstr>
      <vt:lpstr>Calibri</vt:lpstr>
      <vt:lpstr>Segoe UI Light</vt:lpstr>
      <vt:lpstr>微软雅黑 Light</vt:lpstr>
      <vt:lpstr>Courier New</vt:lpstr>
      <vt:lpstr>Arial Unicode MS</vt:lpstr>
      <vt:lpstr>等线</vt:lpstr>
      <vt:lpstr>黑马程序员主题​​</vt:lpstr>
      <vt:lpstr>JavaScript 作用域</vt:lpstr>
      <vt:lpstr>PowerPoint 演示文稿</vt:lpstr>
      <vt:lpstr>1. 作用域</vt:lpstr>
      <vt:lpstr>1. 作用域</vt:lpstr>
      <vt:lpstr>1. 作用域</vt:lpstr>
      <vt:lpstr>1. 作用域</vt:lpstr>
      <vt:lpstr>1. 作用域</vt:lpstr>
      <vt:lpstr>PowerPoint 演示文稿</vt:lpstr>
      <vt:lpstr>2. 变量的作用域</vt:lpstr>
      <vt:lpstr>2. 变量的作用域</vt:lpstr>
      <vt:lpstr>2. 变量的作用域</vt:lpstr>
      <vt:lpstr>2. 变量的作用域</vt:lpstr>
      <vt:lpstr>PowerPoint 演示文稿</vt:lpstr>
      <vt:lpstr>3. 作用域链</vt:lpstr>
      <vt:lpstr>3. 作用域链</vt:lpstr>
      <vt:lpstr>3. 作用域链</vt:lpstr>
      <vt:lpstr>3. 作用域链</vt:lpstr>
      <vt:lpstr>3. 作用域链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 Fan</dc:creator>
  <cp:lastModifiedBy>X555L</cp:lastModifiedBy>
  <cp:revision>3254</cp:revision>
  <dcterms:created xsi:type="dcterms:W3CDTF">2018-10-05T21:01:00Z</dcterms:created>
  <dcterms:modified xsi:type="dcterms:W3CDTF">2021-02-15T09:38:18Z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