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304" r:id="rId6"/>
    <p:sldId id="592" r:id="rId7"/>
    <p:sldId id="577" r:id="rId8"/>
    <p:sldId id="605" r:id="rId9"/>
    <p:sldId id="593" r:id="rId10"/>
    <p:sldId id="594" r:id="rId11"/>
    <p:sldId id="595" r:id="rId12"/>
    <p:sldId id="601" r:id="rId13"/>
    <p:sldId id="606" r:id="rId14"/>
    <p:sldId id="596" r:id="rId15"/>
    <p:sldId id="597" r:id="rId16"/>
    <p:sldId id="598" r:id="rId17"/>
    <p:sldId id="599" r:id="rId18"/>
    <p:sldId id="262" r:id="rId1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47FFD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预解析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19558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练习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alert(a);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alert(a)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a(){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false;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2411730"/>
          </a:xfrm>
        </p:spPr>
        <p:txBody>
          <a:bodyPr>
            <a:normAutofit/>
          </a:bodyPr>
          <a:lstStyle/>
          <a:p>
            <a:r>
              <a:rPr lang="zh-CN" altLang="en-US" dirty="0"/>
              <a:t>预解析</a:t>
            </a:r>
            <a:endParaRPr lang="zh-CN" altLang="en-US" dirty="0"/>
          </a:p>
          <a:p>
            <a:r>
              <a:rPr lang="zh-CN" altLang="en-US" dirty="0"/>
              <a:t>变量</a:t>
            </a:r>
            <a:r>
              <a:rPr lang="zh-CN" altLang="en-US"/>
              <a:t>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  <a:endParaRPr lang="zh-CN" altLang="en-US"/>
          </a:p>
          <a:p>
            <a:r>
              <a:rPr lang="zh-CN" altLang="en-US" smtClean="0">
                <a:solidFill>
                  <a:srgbClr val="FF0000"/>
                </a:solidFill>
              </a:rPr>
              <a:t>预</a:t>
            </a:r>
            <a:r>
              <a:rPr lang="zh-CN" altLang="en-US" dirty="0">
                <a:solidFill>
                  <a:srgbClr val="FF0000"/>
                </a:solidFill>
              </a:rPr>
              <a:t>解析案例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</a:t>
            </a:r>
            <a:r>
              <a:rPr lang="zh-CN" altLang="en-US">
                <a:sym typeface="+mn-ea"/>
              </a:rPr>
              <a:t>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187114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案例1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fun()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console.log(num);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num = 20;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20434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案例2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fn(){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num = 20;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232834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案例3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18;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f1();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f1()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b = 9;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console.log(a);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console.log(b);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a = '123';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2194"/>
            <a:ext cx="6338570" cy="27394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案例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4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f1();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console.log(c);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f1()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a = b = c = 9;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console.log(a);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console.log(b);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console.log(c);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24117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预解析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zh-CN" altLang="en-US">
                <a:solidFill>
                  <a:schemeClr val="tx1"/>
                </a:solidFill>
              </a:rPr>
              <a:t>预</a:t>
            </a:r>
            <a:r>
              <a:rPr lang="zh-CN" altLang="en-US" smtClean="0">
                <a:solidFill>
                  <a:schemeClr val="tx1"/>
                </a:solidFill>
              </a:rPr>
              <a:t>解析和函数预解析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预</a:t>
            </a:r>
            <a:r>
              <a:rPr lang="zh-CN" altLang="en-US" dirty="0">
                <a:solidFill>
                  <a:schemeClr val="tx1"/>
                </a:solidFill>
              </a:rPr>
              <a:t>解析案例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预解析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938530"/>
            <a:ext cx="6488430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 </a:t>
            </a:r>
            <a:r>
              <a:rPr lang="zh-CN" dirty="0">
                <a:solidFill>
                  <a:schemeClr val="tx1"/>
                </a:solidFill>
              </a:rPr>
              <a:t>问： </a:t>
            </a:r>
            <a:endParaRPr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5815" y="2196465"/>
            <a:ext cx="6488430" cy="386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 </a:t>
            </a:r>
            <a:r>
              <a:rPr lang="zh-CN" dirty="0">
                <a:solidFill>
                  <a:schemeClr val="tx1"/>
                </a:solidFill>
              </a:rPr>
              <a:t>问：</a:t>
            </a:r>
            <a:endParaRPr lang="zh-CN"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8040" y="1357630"/>
            <a:ext cx="6338570" cy="5708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console.log(num);  // 结果是多少？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040" y="2618105"/>
            <a:ext cx="6338570" cy="7759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console.log(num);  // 结果是多少？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num = 10;   ？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预解析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850265"/>
            <a:ext cx="6488430" cy="4527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dirty="0">
                <a:solidFill>
                  <a:schemeClr val="tx1"/>
                </a:solidFill>
              </a:rPr>
              <a:t>问：</a:t>
            </a:r>
            <a:endParaRPr 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8830" y="2576195"/>
            <a:ext cx="6488430" cy="444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dirty="0">
                <a:solidFill>
                  <a:schemeClr val="tx1"/>
                </a:solidFill>
              </a:rPr>
              <a:t>问：</a:t>
            </a:r>
            <a:endParaRPr lang="zh-CN" dirty="0">
              <a:solidFill>
                <a:schemeClr val="tx1"/>
              </a:solidFill>
            </a:endParaRPr>
          </a:p>
          <a:p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040" y="1357630"/>
            <a:ext cx="6338570" cy="12185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fn() {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console.log('打印');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3020695"/>
            <a:ext cx="6338570" cy="15798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 fn = function() {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console.log('想不到吧');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预解析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1588135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预解析：</a:t>
            </a:r>
            <a:r>
              <a:rPr lang="zh-CN" altLang="en-US" dirty="0"/>
              <a:t>在当前作用域下, </a:t>
            </a:r>
            <a:r>
              <a:rPr lang="en-US" altLang="zh-CN"/>
              <a:t>JS </a:t>
            </a:r>
            <a:r>
              <a:rPr lang="zh-CN" altLang="en-US" smtClean="0"/>
              <a:t>代码执行之前，浏览器会默认把</a:t>
            </a:r>
            <a:r>
              <a:rPr lang="zh-CN" altLang="en-US" dirty="0"/>
              <a:t>带有 var 和 </a:t>
            </a:r>
            <a:r>
              <a:rPr lang="zh-CN" altLang="en-US"/>
              <a:t>function </a:t>
            </a:r>
            <a:r>
              <a:rPr lang="zh-CN" altLang="en-US" smtClean="0"/>
              <a:t>声明的变量在内存中进行提前声明或者定义。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代码执行： </a:t>
            </a:r>
            <a:r>
              <a:rPr lang="zh-CN" altLang="en-US"/>
              <a:t>从上到下</a:t>
            </a:r>
            <a:r>
              <a:rPr lang="zh-CN" altLang="en-US" smtClean="0"/>
              <a:t>执行</a:t>
            </a:r>
            <a:r>
              <a:rPr lang="en-US" altLang="zh-CN"/>
              <a:t>JS</a:t>
            </a:r>
            <a:r>
              <a:rPr lang="zh-CN" altLang="en-US" smtClean="0"/>
              <a:t>语句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预解析只会发生在通过 var 定义的变量和 function </a:t>
            </a:r>
            <a:r>
              <a:rPr lang="zh-CN" altLang="en-US"/>
              <a:t>上</a:t>
            </a:r>
            <a:r>
              <a:rPr lang="zh-CN" altLang="en-US" smtClean="0"/>
              <a:t>。</a:t>
            </a:r>
            <a:r>
              <a:rPr smtClean="0">
                <a:sym typeface="+mn-ea"/>
              </a:rPr>
              <a:t>学习预解析能够让我们知道为什么在变量声明之前访问变量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值是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undefined</a:t>
            </a:r>
            <a:r>
              <a:rPr lang="zh-CN" altLang="en-US" smtClean="0">
                <a:sym typeface="+mn-ea"/>
              </a:rPr>
              <a:t>，</a:t>
            </a:r>
            <a:r>
              <a:rPr smtClean="0">
                <a:sym typeface="+mn-ea"/>
              </a:rPr>
              <a:t>为什么在函数声明之前就可以调用函数</a:t>
            </a:r>
            <a:r>
              <a:rPr lang="zh-CN" dirty="0">
                <a:sym typeface="+mn-ea"/>
              </a:rPr>
              <a:t>。</a:t>
            </a:r>
            <a:endParaRPr dirty="0"/>
          </a:p>
          <a:p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936625"/>
            <a:ext cx="6488430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代码是由浏览器中的</a:t>
            </a:r>
            <a:r>
              <a:rPr lang="en-US" smtClean="0"/>
              <a:t> </a:t>
            </a:r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解析器来执行的</a:t>
            </a:r>
            <a:r>
              <a:t>。</a:t>
            </a:r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解析器在运行</a:t>
            </a:r>
            <a:r>
              <a:rPr lang="en-US" smtClean="0"/>
              <a:t> </a:t>
            </a:r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代码的时候分为两步</a:t>
            </a:r>
            <a:r>
              <a:t>：</a:t>
            </a:r>
            <a:r>
              <a:rPr smtClean="0"/>
              <a:t>预解析和代码执行</a:t>
            </a:r>
            <a:r>
              <a:rPr lang="zh-CN" altLang="en-US" smtClean="0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2411730"/>
          </a:xfrm>
        </p:spPr>
        <p:txBody>
          <a:bodyPr>
            <a:normAutofit/>
          </a:bodyPr>
          <a:lstStyle/>
          <a:p>
            <a:r>
              <a:rPr lang="zh-CN" altLang="en-US" dirty="0"/>
              <a:t>预解析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>
                <a:solidFill>
                  <a:srgbClr val="FF0000"/>
                </a:solidFill>
              </a:rPr>
              <a:t>预</a:t>
            </a:r>
            <a:r>
              <a:rPr lang="zh-CN" altLang="en-US" smtClean="0">
                <a:solidFill>
                  <a:srgbClr val="FF0000"/>
                </a:solidFill>
              </a:rPr>
              <a:t>解析和</a:t>
            </a:r>
            <a:r>
              <a:rPr lang="zh-CN" altLang="en-US">
                <a:solidFill>
                  <a:srgbClr val="FF0000"/>
                </a:solidFill>
              </a:rPr>
              <a:t>函数预解析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预</a:t>
            </a:r>
            <a:r>
              <a:rPr lang="zh-CN" altLang="en-US" dirty="0">
                <a:solidFill>
                  <a:schemeClr val="tx1"/>
                </a:solidFill>
              </a:rPr>
              <a:t>解析案例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.1 </a:t>
            </a:r>
            <a:r>
              <a:rPr lang="zh-CN" altLang="en-US" dirty="0"/>
              <a:t>变量</a:t>
            </a:r>
            <a:r>
              <a:rPr lang="zh-CN" altLang="en-US"/>
              <a:t>预</a:t>
            </a:r>
            <a:r>
              <a:rPr lang="zh-CN" altLang="en-US" smtClean="0"/>
              <a:t>解析（变量提升）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7715" y="1428115"/>
            <a:ext cx="6488430" cy="93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预解析也叫做变量、函数提升。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变量提升：</a:t>
            </a:r>
            <a:r>
              <a:rPr lang="zh-CN" altLang="en-US" dirty="0"/>
              <a:t> 变量的声明会被提升到</a:t>
            </a:r>
            <a:r>
              <a:rPr lang="zh-CN" altLang="en-US" dirty="0">
                <a:solidFill>
                  <a:srgbClr val="FF0000"/>
                </a:solidFill>
              </a:rPr>
              <a:t>当前作用域</a:t>
            </a:r>
            <a:r>
              <a:rPr lang="zh-CN" altLang="en-US" dirty="0"/>
              <a:t>的最上面，变量的赋值不会提升。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2645" y="2444750"/>
            <a:ext cx="6338570" cy="7759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console.log(num);  // 结果是多少？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num = 10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//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？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.2 </a:t>
            </a:r>
            <a:r>
              <a:rPr lang="zh-CN" altLang="en-US" dirty="0"/>
              <a:t>函数预解析（函数提升）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7715" y="1428115"/>
            <a:ext cx="6488430" cy="542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函数</a:t>
            </a:r>
            <a:r>
              <a:rPr lang="zh-CN" altLang="en-US" b="1" dirty="0">
                <a:solidFill>
                  <a:srgbClr val="FF0000"/>
                </a:solidFill>
              </a:rPr>
              <a:t>提升：</a:t>
            </a:r>
            <a:r>
              <a:rPr lang="zh-CN" altLang="en-US" dirty="0"/>
              <a:t> 函数</a:t>
            </a:r>
            <a:r>
              <a:rPr lang="zh-CN" altLang="en-US" dirty="0">
                <a:sym typeface="+mn-ea"/>
              </a:rPr>
              <a:t>的声明会被提升到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当前作用域的</a:t>
            </a:r>
            <a:r>
              <a:rPr lang="zh-CN" altLang="en-US" dirty="0">
                <a:sym typeface="+mn-ea"/>
              </a:rPr>
              <a:t>最上面，但是不会调用函数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8040" y="2013609"/>
            <a:ext cx="6338570" cy="12185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fn() {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console.log('打印');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.3 </a:t>
            </a:r>
            <a:r>
              <a:rPr lang="zh-CN" altLang="en-US" dirty="0"/>
              <a:t>解决函数表达式声明调用问题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8040" y="1519555"/>
            <a:ext cx="6338570" cy="12922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 fn = function() {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console.log('想不到吧');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1438</Words>
  <Application>WPS 演示</Application>
  <PresentationFormat>全屏显示(16:9)</PresentationFormat>
  <Paragraphs>152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JavaScript 预解析</vt:lpstr>
      <vt:lpstr>PowerPoint 演示文稿</vt:lpstr>
      <vt:lpstr>1. 预解析</vt:lpstr>
      <vt:lpstr>1. 预解析</vt:lpstr>
      <vt:lpstr>1. 预解析</vt:lpstr>
      <vt:lpstr>PowerPoint 演示文稿</vt:lpstr>
      <vt:lpstr>2. 变量预解析和函数预解析</vt:lpstr>
      <vt:lpstr>2. 变量预解析和函数预解析</vt:lpstr>
      <vt:lpstr>2. 变量预解析和函数预解析</vt:lpstr>
      <vt:lpstr>2. 变量预解析和函数预解析</vt:lpstr>
      <vt:lpstr>PowerPoint 演示文稿</vt:lpstr>
      <vt:lpstr>3. 预解析案例</vt:lpstr>
      <vt:lpstr>3. 预解析案例</vt:lpstr>
      <vt:lpstr>3. 预解析案例</vt:lpstr>
      <vt:lpstr>3. 预解析案例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3244</cp:revision>
  <dcterms:created xsi:type="dcterms:W3CDTF">2018-10-05T21:01:00Z</dcterms:created>
  <dcterms:modified xsi:type="dcterms:W3CDTF">2021-02-15T10:11:17Z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