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ED5FB-B3DC-4B19-A333-33303D7DE6EA}" v="520" dt="2022-04-07T23:24:31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nce Lake" userId="949e1690ffc08aa4" providerId="LiveId" clId="{1D0ED5FB-B3DC-4B19-A333-33303D7DE6EA}"/>
    <pc:docChg chg="undo redo custSel addSld delSld modSld sldOrd">
      <pc:chgData name="Terence Lake" userId="949e1690ffc08aa4" providerId="LiveId" clId="{1D0ED5FB-B3DC-4B19-A333-33303D7DE6EA}" dt="2022-04-09T13:31:47.558" v="8563" actId="1076"/>
      <pc:docMkLst>
        <pc:docMk/>
      </pc:docMkLst>
      <pc:sldChg chg="modSp mod">
        <pc:chgData name="Terence Lake" userId="949e1690ffc08aa4" providerId="LiveId" clId="{1D0ED5FB-B3DC-4B19-A333-33303D7DE6EA}" dt="2022-04-06T21:09:51.099" v="8413" actId="113"/>
        <pc:sldMkLst>
          <pc:docMk/>
          <pc:sldMk cId="815948090" sldId="256"/>
        </pc:sldMkLst>
        <pc:spChg chg="mod">
          <ac:chgData name="Terence Lake" userId="949e1690ffc08aa4" providerId="LiveId" clId="{1D0ED5FB-B3DC-4B19-A333-33303D7DE6EA}" dt="2022-04-06T21:09:51.099" v="8413" actId="113"/>
          <ac:spMkLst>
            <pc:docMk/>
            <pc:sldMk cId="815948090" sldId="256"/>
            <ac:spMk id="2" creationId="{0EC41E26-84C4-456A-B483-51A6C2B95885}"/>
          </ac:spMkLst>
        </pc:spChg>
        <pc:spChg chg="mod">
          <ac:chgData name="Terence Lake" userId="949e1690ffc08aa4" providerId="LiveId" clId="{1D0ED5FB-B3DC-4B19-A333-33303D7DE6EA}" dt="2022-03-29T21:41:40.102" v="4568" actId="20577"/>
          <ac:spMkLst>
            <pc:docMk/>
            <pc:sldMk cId="815948090" sldId="256"/>
            <ac:spMk id="3" creationId="{0ABE7F53-E0E2-4865-9DE1-045DA37F68D6}"/>
          </ac:spMkLst>
        </pc:spChg>
        <pc:spChg chg="mod">
          <ac:chgData name="Terence Lake" userId="949e1690ffc08aa4" providerId="LiveId" clId="{1D0ED5FB-B3DC-4B19-A333-33303D7DE6EA}" dt="2022-03-28T19:16:19.326" v="1244" actId="255"/>
          <ac:spMkLst>
            <pc:docMk/>
            <pc:sldMk cId="815948090" sldId="256"/>
            <ac:spMk id="4" creationId="{5FB2F973-6FE2-42EA-BA56-973F12C68D79}"/>
          </ac:spMkLst>
        </pc:spChg>
      </pc:sldChg>
      <pc:sldChg chg="addSp delSp modSp new mod">
        <pc:chgData name="Terence Lake" userId="949e1690ffc08aa4" providerId="LiveId" clId="{1D0ED5FB-B3DC-4B19-A333-33303D7DE6EA}" dt="2022-04-07T22:23:19.633" v="8420" actId="5736"/>
        <pc:sldMkLst>
          <pc:docMk/>
          <pc:sldMk cId="3647817086" sldId="257"/>
        </pc:sldMkLst>
        <pc:spChg chg="mod">
          <ac:chgData name="Terence Lake" userId="949e1690ffc08aa4" providerId="LiveId" clId="{1D0ED5FB-B3DC-4B19-A333-33303D7DE6EA}" dt="2022-03-30T12:21:12.705" v="4659" actId="255"/>
          <ac:spMkLst>
            <pc:docMk/>
            <pc:sldMk cId="3647817086" sldId="257"/>
            <ac:spMk id="2" creationId="{49C5A317-AE15-4C8A-94B7-38691E071042}"/>
          </ac:spMkLst>
        </pc:spChg>
        <pc:spChg chg="del">
          <ac:chgData name="Terence Lake" userId="949e1690ffc08aa4" providerId="LiveId" clId="{1D0ED5FB-B3DC-4B19-A333-33303D7DE6EA}" dt="2022-03-29T12:06:22.472" v="1809" actId="478"/>
          <ac:spMkLst>
            <pc:docMk/>
            <pc:sldMk cId="3647817086" sldId="257"/>
            <ac:spMk id="3" creationId="{9A2F5449-50F9-49D9-93E1-B4CF717752B3}"/>
          </ac:spMkLst>
        </pc:spChg>
        <pc:spChg chg="mod">
          <ac:chgData name="Terence Lake" userId="949e1690ffc08aa4" providerId="LiveId" clId="{1D0ED5FB-B3DC-4B19-A333-33303D7DE6EA}" dt="2022-03-30T12:09:27.406" v="4592" actId="20577"/>
          <ac:spMkLst>
            <pc:docMk/>
            <pc:sldMk cId="3647817086" sldId="257"/>
            <ac:spMk id="4" creationId="{43CB3E40-EAEC-4227-BE21-E35F24C760E4}"/>
          </ac:spMkLst>
        </pc:spChg>
        <pc:spChg chg="add mod">
          <ac:chgData name="Terence Lake" userId="949e1690ffc08aa4" providerId="LiveId" clId="{1D0ED5FB-B3DC-4B19-A333-33303D7DE6EA}" dt="2022-03-29T13:50:17.364" v="2549" actId="1076"/>
          <ac:spMkLst>
            <pc:docMk/>
            <pc:sldMk cId="3647817086" sldId="257"/>
            <ac:spMk id="8" creationId="{17FC8692-FDA8-4FA6-AD0D-05C34E232E7D}"/>
          </ac:spMkLst>
        </pc:spChg>
        <pc:graphicFrameChg chg="add del mod">
          <ac:chgData name="Terence Lake" userId="949e1690ffc08aa4" providerId="LiveId" clId="{1D0ED5FB-B3DC-4B19-A333-33303D7DE6EA}" dt="2022-03-29T13:41:53.702" v="2380" actId="478"/>
          <ac:graphicFrameMkLst>
            <pc:docMk/>
            <pc:sldMk cId="3647817086" sldId="257"/>
            <ac:graphicFrameMk id="5" creationId="{43670A2A-54ED-4921-AC82-309C47C9A019}"/>
          </ac:graphicFrameMkLst>
        </pc:graphicFrameChg>
        <pc:graphicFrameChg chg="add del mod modGraphic">
          <ac:chgData name="Terence Lake" userId="949e1690ffc08aa4" providerId="LiveId" clId="{1D0ED5FB-B3DC-4B19-A333-33303D7DE6EA}" dt="2022-03-29T13:24:41.174" v="2308" actId="478"/>
          <ac:graphicFrameMkLst>
            <pc:docMk/>
            <pc:sldMk cId="3647817086" sldId="257"/>
            <ac:graphicFrameMk id="6" creationId="{AD6E168D-51E1-4DEE-936D-AB450DE2AA0D}"/>
          </ac:graphicFrameMkLst>
        </pc:graphicFrameChg>
        <pc:graphicFrameChg chg="add mod">
          <ac:chgData name="Terence Lake" userId="949e1690ffc08aa4" providerId="LiveId" clId="{1D0ED5FB-B3DC-4B19-A333-33303D7DE6EA}" dt="2022-04-07T22:23:19.633" v="8420" actId="5736"/>
          <ac:graphicFrameMkLst>
            <pc:docMk/>
            <pc:sldMk cId="3647817086" sldId="257"/>
            <ac:graphicFrameMk id="9" creationId="{5AC8112B-6B4E-435C-AA31-6883728C6388}"/>
          </ac:graphicFrameMkLst>
        </pc:graphicFrameChg>
      </pc:sldChg>
      <pc:sldChg chg="addSp delSp modSp new add del mod ord">
        <pc:chgData name="Terence Lake" userId="949e1690ffc08aa4" providerId="LiveId" clId="{1D0ED5FB-B3DC-4B19-A333-33303D7DE6EA}" dt="2022-04-07T16:45:10.459" v="8418" actId="20577"/>
        <pc:sldMkLst>
          <pc:docMk/>
          <pc:sldMk cId="886225221" sldId="258"/>
        </pc:sldMkLst>
        <pc:spChg chg="mod">
          <ac:chgData name="Terence Lake" userId="949e1690ffc08aa4" providerId="LiveId" clId="{1D0ED5FB-B3DC-4B19-A333-33303D7DE6EA}" dt="2022-03-30T12:21:47.060" v="4663" actId="255"/>
          <ac:spMkLst>
            <pc:docMk/>
            <pc:sldMk cId="886225221" sldId="258"/>
            <ac:spMk id="2" creationId="{DCC8CC06-69B4-4728-9CEA-7CADA228423D}"/>
          </ac:spMkLst>
        </pc:spChg>
        <pc:spChg chg="del">
          <ac:chgData name="Terence Lake" userId="949e1690ffc08aa4" providerId="LiveId" clId="{1D0ED5FB-B3DC-4B19-A333-33303D7DE6EA}" dt="2022-03-27T11:45:14.434" v="4"/>
          <ac:spMkLst>
            <pc:docMk/>
            <pc:sldMk cId="886225221" sldId="258"/>
            <ac:spMk id="3" creationId="{C3E8E3D8-60D9-4260-BF0A-D9D3D555C268}"/>
          </ac:spMkLst>
        </pc:spChg>
        <pc:spChg chg="mod">
          <ac:chgData name="Terence Lake" userId="949e1690ffc08aa4" providerId="LiveId" clId="{1D0ED5FB-B3DC-4B19-A333-33303D7DE6EA}" dt="2022-04-06T16:11:52.065" v="7452" actId="20577"/>
          <ac:spMkLst>
            <pc:docMk/>
            <pc:sldMk cId="886225221" sldId="258"/>
            <ac:spMk id="4" creationId="{8EB1A49C-C39F-4F24-BF8E-0554CC6F211D}"/>
          </ac:spMkLst>
        </pc:spChg>
        <pc:spChg chg="add del mod">
          <ac:chgData name="Terence Lake" userId="949e1690ffc08aa4" providerId="LiveId" clId="{1D0ED5FB-B3DC-4B19-A333-33303D7DE6EA}" dt="2022-03-27T20:17:35.311" v="1108" actId="478"/>
          <ac:spMkLst>
            <pc:docMk/>
            <pc:sldMk cId="886225221" sldId="258"/>
            <ac:spMk id="7" creationId="{F2CE171D-F02D-4898-9387-A534698BD7E1}"/>
          </ac:spMkLst>
        </pc:spChg>
        <pc:spChg chg="add mod">
          <ac:chgData name="Terence Lake" userId="949e1690ffc08aa4" providerId="LiveId" clId="{1D0ED5FB-B3DC-4B19-A333-33303D7DE6EA}" dt="2022-03-30T12:22:21.037" v="4668" actId="255"/>
          <ac:spMkLst>
            <pc:docMk/>
            <pc:sldMk cId="886225221" sldId="258"/>
            <ac:spMk id="8" creationId="{506D8918-AFB7-4A23-ACBB-EADE4EF6CD09}"/>
          </ac:spMkLst>
        </pc:spChg>
        <pc:spChg chg="add del mod">
          <ac:chgData name="Terence Lake" userId="949e1690ffc08aa4" providerId="LiveId" clId="{1D0ED5FB-B3DC-4B19-A333-33303D7DE6EA}" dt="2022-03-27T12:15:24.448" v="336" actId="478"/>
          <ac:spMkLst>
            <pc:docMk/>
            <pc:sldMk cId="886225221" sldId="258"/>
            <ac:spMk id="9" creationId="{B12E6AE1-C15A-48FA-9676-E43CC8EF12B5}"/>
          </ac:spMkLst>
        </pc:spChg>
        <pc:spChg chg="add mod">
          <ac:chgData name="Terence Lake" userId="949e1690ffc08aa4" providerId="LiveId" clId="{1D0ED5FB-B3DC-4B19-A333-33303D7DE6EA}" dt="2022-03-29T11:20:43.670" v="1312" actId="6549"/>
          <ac:spMkLst>
            <pc:docMk/>
            <pc:sldMk cId="886225221" sldId="258"/>
            <ac:spMk id="10" creationId="{705289CD-B8FE-4DFC-9330-EF7564A36B07}"/>
          </ac:spMkLst>
        </pc:spChg>
        <pc:graphicFrameChg chg="add del mod">
          <ac:chgData name="Terence Lake" userId="949e1690ffc08aa4" providerId="LiveId" clId="{1D0ED5FB-B3DC-4B19-A333-33303D7DE6EA}" dt="2022-03-27T12:04:14.179" v="173" actId="478"/>
          <ac:graphicFrameMkLst>
            <pc:docMk/>
            <pc:sldMk cId="886225221" sldId="258"/>
            <ac:graphicFrameMk id="5" creationId="{3660AEEE-25D1-4230-BA94-D688A8974E45}"/>
          </ac:graphicFrameMkLst>
        </pc:graphicFrameChg>
        <pc:graphicFrameChg chg="add del mod">
          <ac:chgData name="Terence Lake" userId="949e1690ffc08aa4" providerId="LiveId" clId="{1D0ED5FB-B3DC-4B19-A333-33303D7DE6EA}" dt="2022-03-27T19:50:12.346" v="548" actId="478"/>
          <ac:graphicFrameMkLst>
            <pc:docMk/>
            <pc:sldMk cId="886225221" sldId="258"/>
            <ac:graphicFrameMk id="11" creationId="{AAFB8979-D25C-46A5-A2B5-11E850AE4169}"/>
          </ac:graphicFrameMkLst>
        </pc:graphicFrameChg>
        <pc:graphicFrameChg chg="add del mod modGraphic">
          <ac:chgData name="Terence Lake" userId="949e1690ffc08aa4" providerId="LiveId" clId="{1D0ED5FB-B3DC-4B19-A333-33303D7DE6EA}" dt="2022-03-27T19:53:48.382" v="571" actId="478"/>
          <ac:graphicFrameMkLst>
            <pc:docMk/>
            <pc:sldMk cId="886225221" sldId="258"/>
            <ac:graphicFrameMk id="12" creationId="{D3AB40CD-C81F-4E05-9451-50327F5256CC}"/>
          </ac:graphicFrameMkLst>
        </pc:graphicFrameChg>
        <pc:graphicFrameChg chg="add mod modGraphic">
          <ac:chgData name="Terence Lake" userId="949e1690ffc08aa4" providerId="LiveId" clId="{1D0ED5FB-B3DC-4B19-A333-33303D7DE6EA}" dt="2022-03-28T19:21:57.541" v="1281" actId="20577"/>
          <ac:graphicFrameMkLst>
            <pc:docMk/>
            <pc:sldMk cId="886225221" sldId="258"/>
            <ac:graphicFrameMk id="13" creationId="{9474A510-726E-4A6B-AACF-825EED9CC2AA}"/>
          </ac:graphicFrameMkLst>
        </pc:graphicFrameChg>
        <pc:graphicFrameChg chg="add del mod">
          <ac:chgData name="Terence Lake" userId="949e1690ffc08aa4" providerId="LiveId" clId="{1D0ED5FB-B3DC-4B19-A333-33303D7DE6EA}" dt="2022-03-27T20:04:09.360" v="810" actId="478"/>
          <ac:graphicFrameMkLst>
            <pc:docMk/>
            <pc:sldMk cId="886225221" sldId="258"/>
            <ac:graphicFrameMk id="14" creationId="{10246B08-AA9E-4FC1-8361-7CD2A112D6C7}"/>
          </ac:graphicFrameMkLst>
        </pc:graphicFrameChg>
        <pc:graphicFrameChg chg="add del mod modGraphic">
          <ac:chgData name="Terence Lake" userId="949e1690ffc08aa4" providerId="LiveId" clId="{1D0ED5FB-B3DC-4B19-A333-33303D7DE6EA}" dt="2022-03-27T20:10:27.208" v="836" actId="478"/>
          <ac:graphicFrameMkLst>
            <pc:docMk/>
            <pc:sldMk cId="886225221" sldId="258"/>
            <ac:graphicFrameMk id="15" creationId="{4595DF2F-F837-4EB7-A419-9EB2381C4B1A}"/>
          </ac:graphicFrameMkLst>
        </pc:graphicFrameChg>
        <pc:graphicFrameChg chg="add del mod">
          <ac:chgData name="Terence Lake" userId="949e1690ffc08aa4" providerId="LiveId" clId="{1D0ED5FB-B3DC-4B19-A333-33303D7DE6EA}" dt="2022-03-27T20:10:35.569" v="838" actId="478"/>
          <ac:graphicFrameMkLst>
            <pc:docMk/>
            <pc:sldMk cId="886225221" sldId="258"/>
            <ac:graphicFrameMk id="16" creationId="{043878B2-89AA-4FDA-9B29-280ED9D189B2}"/>
          </ac:graphicFrameMkLst>
        </pc:graphicFrameChg>
        <pc:graphicFrameChg chg="add mod modGraphic">
          <ac:chgData name="Terence Lake" userId="949e1690ffc08aa4" providerId="LiveId" clId="{1D0ED5FB-B3DC-4B19-A333-33303D7DE6EA}" dt="2022-04-07T16:45:10.459" v="8418" actId="20577"/>
          <ac:graphicFrameMkLst>
            <pc:docMk/>
            <pc:sldMk cId="886225221" sldId="258"/>
            <ac:graphicFrameMk id="17" creationId="{0664A089-93CD-4595-B37E-EE516BA3E6CB}"/>
          </ac:graphicFrameMkLst>
        </pc:graphicFrameChg>
      </pc:sldChg>
      <pc:sldChg chg="modSp add mod">
        <pc:chgData name="Terence Lake" userId="949e1690ffc08aa4" providerId="LiveId" clId="{1D0ED5FB-B3DC-4B19-A333-33303D7DE6EA}" dt="2022-03-30T12:21:37.572" v="4662" actId="14100"/>
        <pc:sldMkLst>
          <pc:docMk/>
          <pc:sldMk cId="3595929008" sldId="259"/>
        </pc:sldMkLst>
        <pc:spChg chg="mod">
          <ac:chgData name="Terence Lake" userId="949e1690ffc08aa4" providerId="LiveId" clId="{1D0ED5FB-B3DC-4B19-A333-33303D7DE6EA}" dt="2022-03-30T12:21:37.572" v="4662" actId="14100"/>
          <ac:spMkLst>
            <pc:docMk/>
            <pc:sldMk cId="3595929008" sldId="259"/>
            <ac:spMk id="2" creationId="{DCC8CC06-69B4-4728-9CEA-7CADA228423D}"/>
          </ac:spMkLst>
        </pc:spChg>
        <pc:spChg chg="mod">
          <ac:chgData name="Terence Lake" userId="949e1690ffc08aa4" providerId="LiveId" clId="{1D0ED5FB-B3DC-4B19-A333-33303D7DE6EA}" dt="2022-03-29T16:14:51.529" v="2600" actId="14100"/>
          <ac:spMkLst>
            <pc:docMk/>
            <pc:sldMk cId="3595929008" sldId="259"/>
            <ac:spMk id="4" creationId="{8EB1A49C-C39F-4F24-BF8E-0554CC6F211D}"/>
          </ac:spMkLst>
        </pc:spChg>
        <pc:graphicFrameChg chg="mod">
          <ac:chgData name="Terence Lake" userId="949e1690ffc08aa4" providerId="LiveId" clId="{1D0ED5FB-B3DC-4B19-A333-33303D7DE6EA}" dt="2022-03-28T19:26:08.702" v="1294" actId="14100"/>
          <ac:graphicFrameMkLst>
            <pc:docMk/>
            <pc:sldMk cId="3595929008" sldId="259"/>
            <ac:graphicFrameMk id="5" creationId="{3660AEEE-25D1-4230-BA94-D688A8974E45}"/>
          </ac:graphicFrameMkLst>
        </pc:graphicFrameChg>
      </pc:sldChg>
      <pc:sldChg chg="addSp delSp modSp add mod ord setBg">
        <pc:chgData name="Terence Lake" userId="949e1690ffc08aa4" providerId="LiveId" clId="{1D0ED5FB-B3DC-4B19-A333-33303D7DE6EA}" dt="2022-04-07T23:27:07.685" v="8559" actId="1076"/>
        <pc:sldMkLst>
          <pc:docMk/>
          <pc:sldMk cId="2556375935" sldId="260"/>
        </pc:sldMkLst>
        <pc:spChg chg="mod">
          <ac:chgData name="Terence Lake" userId="949e1690ffc08aa4" providerId="LiveId" clId="{1D0ED5FB-B3DC-4B19-A333-33303D7DE6EA}" dt="2022-03-30T12:23:26.485" v="4671" actId="404"/>
          <ac:spMkLst>
            <pc:docMk/>
            <pc:sldMk cId="2556375935" sldId="260"/>
            <ac:spMk id="2" creationId="{DCC8CC06-69B4-4728-9CEA-7CADA228423D}"/>
          </ac:spMkLst>
        </pc:spChg>
        <pc:spChg chg="mod">
          <ac:chgData name="Terence Lake" userId="949e1690ffc08aa4" providerId="LiveId" clId="{1D0ED5FB-B3DC-4B19-A333-33303D7DE6EA}" dt="2022-04-07T23:27:02.049" v="8558" actId="20577"/>
          <ac:spMkLst>
            <pc:docMk/>
            <pc:sldMk cId="2556375935" sldId="260"/>
            <ac:spMk id="4" creationId="{8EB1A49C-C39F-4F24-BF8E-0554CC6F211D}"/>
          </ac:spMkLst>
        </pc:spChg>
        <pc:spChg chg="add del mod">
          <ac:chgData name="Terence Lake" userId="949e1690ffc08aa4" providerId="LiveId" clId="{1D0ED5FB-B3DC-4B19-A333-33303D7DE6EA}" dt="2022-03-29T15:59:06.250" v="2561" actId="478"/>
          <ac:spMkLst>
            <pc:docMk/>
            <pc:sldMk cId="2556375935" sldId="260"/>
            <ac:spMk id="6" creationId="{D5895D69-BC53-4882-840B-A9C2474838C3}"/>
          </ac:spMkLst>
        </pc:spChg>
        <pc:spChg chg="add del mod">
          <ac:chgData name="Terence Lake" userId="949e1690ffc08aa4" providerId="LiveId" clId="{1D0ED5FB-B3DC-4B19-A333-33303D7DE6EA}" dt="2022-03-29T16:09:43.244" v="2575"/>
          <ac:spMkLst>
            <pc:docMk/>
            <pc:sldMk cId="2556375935" sldId="260"/>
            <ac:spMk id="8" creationId="{1A733E52-6FB9-423D-A9B3-5A87B7F4E52E}"/>
          </ac:spMkLst>
        </pc:spChg>
        <pc:spChg chg="add del">
          <ac:chgData name="Terence Lake" userId="949e1690ffc08aa4" providerId="LiveId" clId="{1D0ED5FB-B3DC-4B19-A333-33303D7DE6EA}" dt="2022-03-29T16:00:30.772" v="2565" actId="26606"/>
          <ac:spMkLst>
            <pc:docMk/>
            <pc:sldMk cId="2556375935" sldId="260"/>
            <ac:spMk id="12" creationId="{131BAD53-4E89-4F62-BBB7-26359763ED39}"/>
          </ac:spMkLst>
        </pc:spChg>
        <pc:spChg chg="add del">
          <ac:chgData name="Terence Lake" userId="949e1690ffc08aa4" providerId="LiveId" clId="{1D0ED5FB-B3DC-4B19-A333-33303D7DE6EA}" dt="2022-03-29T16:00:30.772" v="2565" actId="26606"/>
          <ac:spMkLst>
            <pc:docMk/>
            <pc:sldMk cId="2556375935" sldId="260"/>
            <ac:spMk id="14" creationId="{62756DA2-40EB-4C6F-B962-5822FFB54FB6}"/>
          </ac:spMkLst>
        </pc:spChg>
        <pc:graphicFrameChg chg="add mod modGraphic">
          <ac:chgData name="Terence Lake" userId="949e1690ffc08aa4" providerId="LiveId" clId="{1D0ED5FB-B3DC-4B19-A333-33303D7DE6EA}" dt="2022-04-07T23:27:07.685" v="8559" actId="1076"/>
          <ac:graphicFrameMkLst>
            <pc:docMk/>
            <pc:sldMk cId="2556375935" sldId="260"/>
            <ac:graphicFrameMk id="3" creationId="{FD2368FD-DB26-407D-BD64-D78F28FEACDB}"/>
          </ac:graphicFrameMkLst>
        </pc:graphicFrameChg>
        <pc:graphicFrameChg chg="del">
          <ac:chgData name="Terence Lake" userId="949e1690ffc08aa4" providerId="LiveId" clId="{1D0ED5FB-B3DC-4B19-A333-33303D7DE6EA}" dt="2022-03-29T15:59:03.265" v="2560" actId="478"/>
          <ac:graphicFrameMkLst>
            <pc:docMk/>
            <pc:sldMk cId="2556375935" sldId="260"/>
            <ac:graphicFrameMk id="5" creationId="{3660AEEE-25D1-4230-BA94-D688A8974E45}"/>
          </ac:graphicFrameMkLst>
        </pc:graphicFrameChg>
        <pc:graphicFrameChg chg="add mod">
          <ac:chgData name="Terence Lake" userId="949e1690ffc08aa4" providerId="LiveId" clId="{1D0ED5FB-B3DC-4B19-A333-33303D7DE6EA}" dt="2022-04-07T22:23:57.553" v="8421" actId="5736"/>
          <ac:graphicFrameMkLst>
            <pc:docMk/>
            <pc:sldMk cId="2556375935" sldId="260"/>
            <ac:graphicFrameMk id="7" creationId="{5794E1EA-AAD6-4E2C-B2CF-6EE3C76830BC}"/>
          </ac:graphicFrameMkLst>
        </pc:graphicFrameChg>
        <pc:graphicFrameChg chg="add del mod">
          <ac:chgData name="Terence Lake" userId="949e1690ffc08aa4" providerId="LiveId" clId="{1D0ED5FB-B3DC-4B19-A333-33303D7DE6EA}" dt="2022-03-29T16:45:27.512" v="3063" actId="478"/>
          <ac:graphicFrameMkLst>
            <pc:docMk/>
            <pc:sldMk cId="2556375935" sldId="260"/>
            <ac:graphicFrameMk id="9" creationId="{888E4BEA-A7EF-4C74-BB25-28A4694AA40C}"/>
          </ac:graphicFrameMkLst>
        </pc:graphicFrameChg>
      </pc:sldChg>
      <pc:sldChg chg="delSp add del mod">
        <pc:chgData name="Terence Lake" userId="949e1690ffc08aa4" providerId="LiveId" clId="{1D0ED5FB-B3DC-4B19-A333-33303D7DE6EA}" dt="2022-03-29T13:18:42.937" v="2187" actId="47"/>
        <pc:sldMkLst>
          <pc:docMk/>
          <pc:sldMk cId="4067350633" sldId="260"/>
        </pc:sldMkLst>
        <pc:graphicFrameChg chg="del">
          <ac:chgData name="Terence Lake" userId="949e1690ffc08aa4" providerId="LiveId" clId="{1D0ED5FB-B3DC-4B19-A333-33303D7DE6EA}" dt="2022-03-29T13:11:59.620" v="2186" actId="478"/>
          <ac:graphicFrameMkLst>
            <pc:docMk/>
            <pc:sldMk cId="4067350633" sldId="260"/>
            <ac:graphicFrameMk id="5" creationId="{43670A2A-54ED-4921-AC82-309C47C9A019}"/>
          </ac:graphicFrameMkLst>
        </pc:graphicFrameChg>
      </pc:sldChg>
      <pc:sldChg chg="addSp delSp modSp add mod ord">
        <pc:chgData name="Terence Lake" userId="949e1690ffc08aa4" providerId="LiveId" clId="{1D0ED5FB-B3DC-4B19-A333-33303D7DE6EA}" dt="2022-04-07T21:32:39.786" v="8419" actId="5736"/>
        <pc:sldMkLst>
          <pc:docMk/>
          <pc:sldMk cId="876248941" sldId="261"/>
        </pc:sldMkLst>
        <pc:spChg chg="mod">
          <ac:chgData name="Terence Lake" userId="949e1690ffc08aa4" providerId="LiveId" clId="{1D0ED5FB-B3DC-4B19-A333-33303D7DE6EA}" dt="2022-03-30T12:21:20.926" v="4660" actId="255"/>
          <ac:spMkLst>
            <pc:docMk/>
            <pc:sldMk cId="876248941" sldId="261"/>
            <ac:spMk id="2" creationId="{DCC8CC06-69B4-4728-9CEA-7CADA228423D}"/>
          </ac:spMkLst>
        </pc:spChg>
        <pc:spChg chg="add mod">
          <ac:chgData name="Terence Lake" userId="949e1690ffc08aa4" providerId="LiveId" clId="{1D0ED5FB-B3DC-4B19-A333-33303D7DE6EA}" dt="2022-03-30T12:06:56.805" v="4580" actId="403"/>
          <ac:spMkLst>
            <pc:docMk/>
            <pc:sldMk cId="876248941" sldId="261"/>
            <ac:spMk id="3" creationId="{018349BA-DACD-4D54-8EF2-647394D01AD7}"/>
          </ac:spMkLst>
        </pc:spChg>
        <pc:spChg chg="mod">
          <ac:chgData name="Terence Lake" userId="949e1690ffc08aa4" providerId="LiveId" clId="{1D0ED5FB-B3DC-4B19-A333-33303D7DE6EA}" dt="2022-03-29T20:49:05.747" v="4042" actId="20577"/>
          <ac:spMkLst>
            <pc:docMk/>
            <pc:sldMk cId="876248941" sldId="261"/>
            <ac:spMk id="4" creationId="{8EB1A49C-C39F-4F24-BF8E-0554CC6F211D}"/>
          </ac:spMkLst>
        </pc:spChg>
        <pc:graphicFrameChg chg="add del mod">
          <ac:chgData name="Terence Lake" userId="949e1690ffc08aa4" providerId="LiveId" clId="{1D0ED5FB-B3DC-4B19-A333-33303D7DE6EA}" dt="2022-03-29T20:03:48.824" v="3420" actId="478"/>
          <ac:graphicFrameMkLst>
            <pc:docMk/>
            <pc:sldMk cId="876248941" sldId="261"/>
            <ac:graphicFrameMk id="5" creationId="{EAF210F6-3244-42E3-9D8E-CC06AD41A2CF}"/>
          </ac:graphicFrameMkLst>
        </pc:graphicFrameChg>
        <pc:graphicFrameChg chg="add mod">
          <ac:chgData name="Terence Lake" userId="949e1690ffc08aa4" providerId="LiveId" clId="{1D0ED5FB-B3DC-4B19-A333-33303D7DE6EA}" dt="2022-04-07T21:32:39.786" v="8419" actId="5736"/>
          <ac:graphicFrameMkLst>
            <pc:docMk/>
            <pc:sldMk cId="876248941" sldId="261"/>
            <ac:graphicFrameMk id="6" creationId="{A7B7C7C0-465C-4280-B692-02ECF1E5BD9D}"/>
          </ac:graphicFrameMkLst>
        </pc:graphicFrameChg>
        <pc:graphicFrameChg chg="del">
          <ac:chgData name="Terence Lake" userId="949e1690ffc08aa4" providerId="LiveId" clId="{1D0ED5FB-B3DC-4B19-A333-33303D7DE6EA}" dt="2022-03-29T19:25:21.790" v="3291" actId="478"/>
          <ac:graphicFrameMkLst>
            <pc:docMk/>
            <pc:sldMk cId="876248941" sldId="261"/>
            <ac:graphicFrameMk id="7" creationId="{5794E1EA-AAD6-4E2C-B2CF-6EE3C76830BC}"/>
          </ac:graphicFrameMkLst>
        </pc:graphicFrameChg>
        <pc:graphicFrameChg chg="add mod">
          <ac:chgData name="Terence Lake" userId="949e1690ffc08aa4" providerId="LiveId" clId="{1D0ED5FB-B3DC-4B19-A333-33303D7DE6EA}" dt="2022-03-29T20:21:29.050" v="3700"/>
          <ac:graphicFrameMkLst>
            <pc:docMk/>
            <pc:sldMk cId="876248941" sldId="261"/>
            <ac:graphicFrameMk id="8" creationId="{A7B7C7C0-465C-4280-B692-02ECF1E5BD9D}"/>
          </ac:graphicFrameMkLst>
        </pc:graphicFrameChg>
      </pc:sldChg>
      <pc:sldChg chg="addSp delSp modSp new mod setBg">
        <pc:chgData name="Terence Lake" userId="949e1690ffc08aa4" providerId="LiveId" clId="{1D0ED5FB-B3DC-4B19-A333-33303D7DE6EA}" dt="2022-04-07T22:24:36.807" v="8422" actId="5736"/>
        <pc:sldMkLst>
          <pc:docMk/>
          <pc:sldMk cId="802121902" sldId="262"/>
        </pc:sldMkLst>
        <pc:spChg chg="add mod">
          <ac:chgData name="Terence Lake" userId="949e1690ffc08aa4" providerId="LiveId" clId="{1D0ED5FB-B3DC-4B19-A333-33303D7DE6EA}" dt="2022-03-30T12:26:56.422" v="4680" actId="403"/>
          <ac:spMkLst>
            <pc:docMk/>
            <pc:sldMk cId="802121902" sldId="262"/>
            <ac:spMk id="6" creationId="{B964576A-2916-43A1-B440-87A26A5195FA}"/>
          </ac:spMkLst>
        </pc:spChg>
        <pc:spChg chg="add del">
          <ac:chgData name="Terence Lake" userId="949e1690ffc08aa4" providerId="LiveId" clId="{1D0ED5FB-B3DC-4B19-A333-33303D7DE6EA}" dt="2022-03-29T21:11:35.948" v="4051" actId="26606"/>
          <ac:spMkLst>
            <pc:docMk/>
            <pc:sldMk cId="802121902" sldId="262"/>
            <ac:spMk id="7" creationId="{32BC26D8-82FB-445E-AA49-62A77D7C1EE0}"/>
          </ac:spMkLst>
        </pc:spChg>
        <pc:spChg chg="add mod">
          <ac:chgData name="Terence Lake" userId="949e1690ffc08aa4" providerId="LiveId" clId="{1D0ED5FB-B3DC-4B19-A333-33303D7DE6EA}" dt="2022-03-30T12:17:06.644" v="4639" actId="14100"/>
          <ac:spMkLst>
            <pc:docMk/>
            <pc:sldMk cId="802121902" sldId="262"/>
            <ac:spMk id="8" creationId="{F8472DDA-5B69-40A9-A315-62812BF574B4}"/>
          </ac:spMkLst>
        </pc:spChg>
        <pc:spChg chg="add del">
          <ac:chgData name="Terence Lake" userId="949e1690ffc08aa4" providerId="LiveId" clId="{1D0ED5FB-B3DC-4B19-A333-33303D7DE6EA}" dt="2022-03-29T21:11:35.948" v="4051" actId="26606"/>
          <ac:spMkLst>
            <pc:docMk/>
            <pc:sldMk cId="802121902" sldId="262"/>
            <ac:spMk id="9" creationId="{CB44330D-EA18-4254-AA95-EB49948539B8}"/>
          </ac:spMkLst>
        </pc:spChg>
        <pc:spChg chg="add del">
          <ac:chgData name="Terence Lake" userId="949e1690ffc08aa4" providerId="LiveId" clId="{1D0ED5FB-B3DC-4B19-A333-33303D7DE6EA}" dt="2022-03-29T21:15:25.685" v="4074" actId="26606"/>
          <ac:spMkLst>
            <pc:docMk/>
            <pc:sldMk cId="802121902" sldId="262"/>
            <ac:spMk id="13" creationId="{2B566528-1B12-4246-9431-5C2D7D081168}"/>
          </ac:spMkLst>
        </pc:spChg>
        <pc:grpChg chg="add del">
          <ac:chgData name="Terence Lake" userId="949e1690ffc08aa4" providerId="LiveId" clId="{1D0ED5FB-B3DC-4B19-A333-33303D7DE6EA}" dt="2022-03-29T21:15:25.685" v="4074" actId="26606"/>
          <ac:grpSpMkLst>
            <pc:docMk/>
            <pc:sldMk cId="802121902" sldId="262"/>
            <ac:grpSpMk id="15" creationId="{828A5161-06F1-46CF-8AD7-844680A59E13}"/>
          </ac:grpSpMkLst>
        </pc:grpChg>
        <pc:grpChg chg="add del">
          <ac:chgData name="Terence Lake" userId="949e1690ffc08aa4" providerId="LiveId" clId="{1D0ED5FB-B3DC-4B19-A333-33303D7DE6EA}" dt="2022-03-29T21:15:25.685" v="4074" actId="26606"/>
          <ac:grpSpMkLst>
            <pc:docMk/>
            <pc:sldMk cId="802121902" sldId="262"/>
            <ac:grpSpMk id="19" creationId="{5995D10D-E9C9-47DB-AE7E-801FEF38F5C9}"/>
          </ac:grpSpMkLst>
        </pc:grpChg>
        <pc:graphicFrameChg chg="add mod ord">
          <ac:chgData name="Terence Lake" userId="949e1690ffc08aa4" providerId="LiveId" clId="{1D0ED5FB-B3DC-4B19-A333-33303D7DE6EA}" dt="2022-04-07T22:24:36.807" v="8422" actId="5736"/>
          <ac:graphicFrameMkLst>
            <pc:docMk/>
            <pc:sldMk cId="802121902" sldId="262"/>
            <ac:graphicFrameMk id="2" creationId="{CB22FAD6-0803-4304-A3C5-AE0FE79BF427}"/>
          </ac:graphicFrameMkLst>
        </pc:graphicFrameChg>
        <pc:graphicFrameChg chg="add mod">
          <ac:chgData name="Terence Lake" userId="949e1690ffc08aa4" providerId="LiveId" clId="{1D0ED5FB-B3DC-4B19-A333-33303D7DE6EA}" dt="2022-03-29T21:13:50.355" v="4065"/>
          <ac:graphicFrameMkLst>
            <pc:docMk/>
            <pc:sldMk cId="802121902" sldId="262"/>
            <ac:graphicFrameMk id="5" creationId="{CB22FAD6-0803-4304-A3C5-AE0FE79BF427}"/>
          </ac:graphicFrameMkLst>
        </pc:graphicFrameChg>
      </pc:sldChg>
      <pc:sldChg chg="addSp delSp modSp add mod">
        <pc:chgData name="Terence Lake" userId="949e1690ffc08aa4" providerId="LiveId" clId="{1D0ED5FB-B3DC-4B19-A333-33303D7DE6EA}" dt="2022-04-07T22:25:09.708" v="8423" actId="5736"/>
        <pc:sldMkLst>
          <pc:docMk/>
          <pc:sldMk cId="3539998721" sldId="263"/>
        </pc:sldMkLst>
        <pc:spChg chg="mod">
          <ac:chgData name="Terence Lake" userId="949e1690ffc08aa4" providerId="LiveId" clId="{1D0ED5FB-B3DC-4B19-A333-33303D7DE6EA}" dt="2022-03-30T12:46:16.860" v="4731" actId="255"/>
          <ac:spMkLst>
            <pc:docMk/>
            <pc:sldMk cId="3539998721" sldId="263"/>
            <ac:spMk id="6" creationId="{B964576A-2916-43A1-B440-87A26A5195FA}"/>
          </ac:spMkLst>
        </pc:spChg>
        <pc:spChg chg="mod">
          <ac:chgData name="Terence Lake" userId="949e1690ffc08aa4" providerId="LiveId" clId="{1D0ED5FB-B3DC-4B19-A333-33303D7DE6EA}" dt="2022-03-30T16:12:27.597" v="5306" actId="12"/>
          <ac:spMkLst>
            <pc:docMk/>
            <pc:sldMk cId="3539998721" sldId="263"/>
            <ac:spMk id="8" creationId="{F8472DDA-5B69-40A9-A315-62812BF574B4}"/>
          </ac:spMkLst>
        </pc:spChg>
        <pc:graphicFrameChg chg="del">
          <ac:chgData name="Terence Lake" userId="949e1690ffc08aa4" providerId="LiveId" clId="{1D0ED5FB-B3DC-4B19-A333-33303D7DE6EA}" dt="2022-03-30T12:43:38.792" v="4682" actId="478"/>
          <ac:graphicFrameMkLst>
            <pc:docMk/>
            <pc:sldMk cId="3539998721" sldId="263"/>
            <ac:graphicFrameMk id="2" creationId="{CB22FAD6-0803-4304-A3C5-AE0FE79BF427}"/>
          </ac:graphicFrameMkLst>
        </pc:graphicFrameChg>
        <pc:graphicFrameChg chg="add del mod">
          <ac:chgData name="Terence Lake" userId="949e1690ffc08aa4" providerId="LiveId" clId="{1D0ED5FB-B3DC-4B19-A333-33303D7DE6EA}" dt="2022-03-30T15:32:02.891" v="4769" actId="478"/>
          <ac:graphicFrameMkLst>
            <pc:docMk/>
            <pc:sldMk cId="3539998721" sldId="263"/>
            <ac:graphicFrameMk id="5" creationId="{AF332735-C7B2-440F-824F-21B906350F5A}"/>
          </ac:graphicFrameMkLst>
        </pc:graphicFrameChg>
        <pc:graphicFrameChg chg="add mod">
          <ac:chgData name="Terence Lake" userId="949e1690ffc08aa4" providerId="LiveId" clId="{1D0ED5FB-B3DC-4B19-A333-33303D7DE6EA}" dt="2022-04-07T22:25:09.708" v="8423" actId="5736"/>
          <ac:graphicFrameMkLst>
            <pc:docMk/>
            <pc:sldMk cId="3539998721" sldId="263"/>
            <ac:graphicFrameMk id="7" creationId="{5A86EEE6-7CD0-4A1E-B00C-3A818A9E169D}"/>
          </ac:graphicFrameMkLst>
        </pc:graphicFrameChg>
      </pc:sldChg>
      <pc:sldChg chg="addSp delSp modSp add mod">
        <pc:chgData name="Terence Lake" userId="949e1690ffc08aa4" providerId="LiveId" clId="{1D0ED5FB-B3DC-4B19-A333-33303D7DE6EA}" dt="2022-04-06T13:49:26.684" v="5757" actId="1076"/>
        <pc:sldMkLst>
          <pc:docMk/>
          <pc:sldMk cId="602653758" sldId="264"/>
        </pc:sldMkLst>
        <pc:spChg chg="mod">
          <ac:chgData name="Terence Lake" userId="949e1690ffc08aa4" providerId="LiveId" clId="{1D0ED5FB-B3DC-4B19-A333-33303D7DE6EA}" dt="2022-04-06T13:24:12.995" v="5415" actId="20577"/>
          <ac:spMkLst>
            <pc:docMk/>
            <pc:sldMk cId="602653758" sldId="264"/>
            <ac:spMk id="6" creationId="{B964576A-2916-43A1-B440-87A26A5195FA}"/>
          </ac:spMkLst>
        </pc:spChg>
        <pc:spChg chg="mod">
          <ac:chgData name="Terence Lake" userId="949e1690ffc08aa4" providerId="LiveId" clId="{1D0ED5FB-B3DC-4B19-A333-33303D7DE6EA}" dt="2022-04-06T13:49:26.684" v="5757" actId="1076"/>
          <ac:spMkLst>
            <pc:docMk/>
            <pc:sldMk cId="602653758" sldId="264"/>
            <ac:spMk id="8" creationId="{F8472DDA-5B69-40A9-A315-62812BF574B4}"/>
          </ac:spMkLst>
        </pc:spChg>
        <pc:graphicFrameChg chg="del">
          <ac:chgData name="Terence Lake" userId="949e1690ffc08aa4" providerId="LiveId" clId="{1D0ED5FB-B3DC-4B19-A333-33303D7DE6EA}" dt="2022-04-05T14:40:19.809" v="5308" actId="478"/>
          <ac:graphicFrameMkLst>
            <pc:docMk/>
            <pc:sldMk cId="602653758" sldId="264"/>
            <ac:graphicFrameMk id="7" creationId="{5A86EEE6-7CD0-4A1E-B00C-3A818A9E169D}"/>
          </ac:graphicFrameMkLst>
        </pc:graphicFrameChg>
        <pc:picChg chg="add mod">
          <ac:chgData name="Terence Lake" userId="949e1690ffc08aa4" providerId="LiveId" clId="{1D0ED5FB-B3DC-4B19-A333-33303D7DE6EA}" dt="2022-04-05T14:41:53.846" v="5312" actId="1076"/>
          <ac:picMkLst>
            <pc:docMk/>
            <pc:sldMk cId="602653758" sldId="264"/>
            <ac:picMk id="5" creationId="{41A67572-4D00-4CCD-8F4D-C50C39B14F1B}"/>
          </ac:picMkLst>
        </pc:picChg>
      </pc:sldChg>
      <pc:sldChg chg="addSp delSp modSp add mod">
        <pc:chgData name="Terence Lake" userId="949e1690ffc08aa4" providerId="LiveId" clId="{1D0ED5FB-B3DC-4B19-A333-33303D7DE6EA}" dt="2022-04-06T14:01:53.395" v="6248" actId="115"/>
        <pc:sldMkLst>
          <pc:docMk/>
          <pc:sldMk cId="1445401283" sldId="265"/>
        </pc:sldMkLst>
        <pc:spChg chg="mod">
          <ac:chgData name="Terence Lake" userId="949e1690ffc08aa4" providerId="LiveId" clId="{1D0ED5FB-B3DC-4B19-A333-33303D7DE6EA}" dt="2022-04-06T13:57:05.352" v="6098" actId="1076"/>
          <ac:spMkLst>
            <pc:docMk/>
            <pc:sldMk cId="1445401283" sldId="265"/>
            <ac:spMk id="6" creationId="{B964576A-2916-43A1-B440-87A26A5195FA}"/>
          </ac:spMkLst>
        </pc:spChg>
        <pc:spChg chg="mod">
          <ac:chgData name="Terence Lake" userId="949e1690ffc08aa4" providerId="LiveId" clId="{1D0ED5FB-B3DC-4B19-A333-33303D7DE6EA}" dt="2022-04-06T14:01:53.395" v="6248" actId="115"/>
          <ac:spMkLst>
            <pc:docMk/>
            <pc:sldMk cId="1445401283" sldId="265"/>
            <ac:spMk id="8" creationId="{F8472DDA-5B69-40A9-A315-62812BF574B4}"/>
          </ac:spMkLst>
        </pc:spChg>
        <pc:picChg chg="add del mod">
          <ac:chgData name="Terence Lake" userId="949e1690ffc08aa4" providerId="LiveId" clId="{1D0ED5FB-B3DC-4B19-A333-33303D7DE6EA}" dt="2022-04-05T21:16:39.801" v="5386" actId="478"/>
          <ac:picMkLst>
            <pc:docMk/>
            <pc:sldMk cId="1445401283" sldId="265"/>
            <ac:picMk id="3" creationId="{040AF83A-04E8-4246-AE2F-28C4A2B6D484}"/>
          </ac:picMkLst>
        </pc:picChg>
        <pc:picChg chg="del">
          <ac:chgData name="Terence Lake" userId="949e1690ffc08aa4" providerId="LiveId" clId="{1D0ED5FB-B3DC-4B19-A333-33303D7DE6EA}" dt="2022-04-05T21:13:02.561" v="5351" actId="478"/>
          <ac:picMkLst>
            <pc:docMk/>
            <pc:sldMk cId="1445401283" sldId="265"/>
            <ac:picMk id="5" creationId="{41A67572-4D00-4CCD-8F4D-C50C39B14F1B}"/>
          </ac:picMkLst>
        </pc:picChg>
        <pc:picChg chg="add del mod">
          <ac:chgData name="Terence Lake" userId="949e1690ffc08aa4" providerId="LiveId" clId="{1D0ED5FB-B3DC-4B19-A333-33303D7DE6EA}" dt="2022-04-05T21:17:50.094" v="5391" actId="478"/>
          <ac:picMkLst>
            <pc:docMk/>
            <pc:sldMk cId="1445401283" sldId="265"/>
            <ac:picMk id="7" creationId="{1292C918-7788-447A-8928-697F60E257C9}"/>
          </ac:picMkLst>
        </pc:picChg>
        <pc:picChg chg="add del mod">
          <ac:chgData name="Terence Lake" userId="949e1690ffc08aa4" providerId="LiveId" clId="{1D0ED5FB-B3DC-4B19-A333-33303D7DE6EA}" dt="2022-04-05T21:32:02.085" v="5397" actId="478"/>
          <ac:picMkLst>
            <pc:docMk/>
            <pc:sldMk cId="1445401283" sldId="265"/>
            <ac:picMk id="10" creationId="{8824FDFA-6F14-45B7-8015-0A5684A07880}"/>
          </ac:picMkLst>
        </pc:picChg>
        <pc:picChg chg="add mod">
          <ac:chgData name="Terence Lake" userId="949e1690ffc08aa4" providerId="LiveId" clId="{1D0ED5FB-B3DC-4B19-A333-33303D7DE6EA}" dt="2022-04-05T21:33:12.376" v="5401" actId="1076"/>
          <ac:picMkLst>
            <pc:docMk/>
            <pc:sldMk cId="1445401283" sldId="265"/>
            <ac:picMk id="12" creationId="{6DE588E9-B02C-4931-A023-C7B9892EB5C3}"/>
          </ac:picMkLst>
        </pc:picChg>
      </pc:sldChg>
      <pc:sldChg chg="addSp modSp new mod">
        <pc:chgData name="Terence Lake" userId="949e1690ffc08aa4" providerId="LiveId" clId="{1D0ED5FB-B3DC-4B19-A333-33303D7DE6EA}" dt="2022-04-06T14:24:57.934" v="6912" actId="1076"/>
        <pc:sldMkLst>
          <pc:docMk/>
          <pc:sldMk cId="281600762" sldId="266"/>
        </pc:sldMkLst>
        <pc:spChg chg="mod">
          <ac:chgData name="Terence Lake" userId="949e1690ffc08aa4" providerId="LiveId" clId="{1D0ED5FB-B3DC-4B19-A333-33303D7DE6EA}" dt="2022-04-06T14:24:50.104" v="6911" actId="1076"/>
          <ac:spMkLst>
            <pc:docMk/>
            <pc:sldMk cId="281600762" sldId="266"/>
            <ac:spMk id="2" creationId="{5C3D68B2-C240-4B6F-82A8-A53DC168C369}"/>
          </ac:spMkLst>
        </pc:spChg>
        <pc:spChg chg="add mod">
          <ac:chgData name="Terence Lake" userId="949e1690ffc08aa4" providerId="LiveId" clId="{1D0ED5FB-B3DC-4B19-A333-33303D7DE6EA}" dt="2022-04-06T14:24:57.934" v="6912" actId="1076"/>
          <ac:spMkLst>
            <pc:docMk/>
            <pc:sldMk cId="281600762" sldId="266"/>
            <ac:spMk id="3" creationId="{B177F861-8E23-48D0-97EE-1F349A91A5BF}"/>
          </ac:spMkLst>
        </pc:spChg>
      </pc:sldChg>
      <pc:sldChg chg="modSp add mod">
        <pc:chgData name="Terence Lake" userId="949e1690ffc08aa4" providerId="LiveId" clId="{1D0ED5FB-B3DC-4B19-A333-33303D7DE6EA}" dt="2022-04-06T16:08:12.862" v="7448" actId="1076"/>
        <pc:sldMkLst>
          <pc:docMk/>
          <pc:sldMk cId="686869337" sldId="267"/>
        </pc:sldMkLst>
        <pc:spChg chg="mod">
          <ac:chgData name="Terence Lake" userId="949e1690ffc08aa4" providerId="LiveId" clId="{1D0ED5FB-B3DC-4B19-A333-33303D7DE6EA}" dt="2022-04-06T16:08:12.862" v="7448" actId="1076"/>
          <ac:spMkLst>
            <pc:docMk/>
            <pc:sldMk cId="686869337" sldId="267"/>
            <ac:spMk id="2" creationId="{5C3D68B2-C240-4B6F-82A8-A53DC168C369}"/>
          </ac:spMkLst>
        </pc:spChg>
        <pc:spChg chg="mod">
          <ac:chgData name="Terence Lake" userId="949e1690ffc08aa4" providerId="LiveId" clId="{1D0ED5FB-B3DC-4B19-A333-33303D7DE6EA}" dt="2022-04-06T16:08:03.250" v="7447" actId="1076"/>
          <ac:spMkLst>
            <pc:docMk/>
            <pc:sldMk cId="686869337" sldId="267"/>
            <ac:spMk id="3" creationId="{B177F861-8E23-48D0-97EE-1F349A91A5BF}"/>
          </ac:spMkLst>
        </pc:spChg>
      </pc:sldChg>
      <pc:sldChg chg="modSp add mod ord">
        <pc:chgData name="Terence Lake" userId="949e1690ffc08aa4" providerId="LiveId" clId="{1D0ED5FB-B3DC-4B19-A333-33303D7DE6EA}" dt="2022-04-06T16:34:59.424" v="8411" actId="20577"/>
        <pc:sldMkLst>
          <pc:docMk/>
          <pc:sldMk cId="2246453096" sldId="268"/>
        </pc:sldMkLst>
        <pc:spChg chg="mod">
          <ac:chgData name="Terence Lake" userId="949e1690ffc08aa4" providerId="LiveId" clId="{1D0ED5FB-B3DC-4B19-A333-33303D7DE6EA}" dt="2022-04-06T16:31:30.739" v="8380" actId="1076"/>
          <ac:spMkLst>
            <pc:docMk/>
            <pc:sldMk cId="2246453096" sldId="268"/>
            <ac:spMk id="2" creationId="{5C3D68B2-C240-4B6F-82A8-A53DC168C369}"/>
          </ac:spMkLst>
        </pc:spChg>
        <pc:spChg chg="mod">
          <ac:chgData name="Terence Lake" userId="949e1690ffc08aa4" providerId="LiveId" clId="{1D0ED5FB-B3DC-4B19-A333-33303D7DE6EA}" dt="2022-04-06T16:34:59.424" v="8411" actId="20577"/>
          <ac:spMkLst>
            <pc:docMk/>
            <pc:sldMk cId="2246453096" sldId="268"/>
            <ac:spMk id="3" creationId="{B177F861-8E23-48D0-97EE-1F349A91A5BF}"/>
          </ac:spMkLst>
        </pc:spChg>
      </pc:sldChg>
      <pc:sldChg chg="addSp modSp new mod">
        <pc:chgData name="Terence Lake" userId="949e1690ffc08aa4" providerId="LiveId" clId="{1D0ED5FB-B3DC-4B19-A333-33303D7DE6EA}" dt="2022-04-09T13:31:47.558" v="8563" actId="1076"/>
        <pc:sldMkLst>
          <pc:docMk/>
          <pc:sldMk cId="2094040854" sldId="269"/>
        </pc:sldMkLst>
        <pc:picChg chg="add mod">
          <ac:chgData name="Terence Lake" userId="949e1690ffc08aa4" providerId="LiveId" clId="{1D0ED5FB-B3DC-4B19-A333-33303D7DE6EA}" dt="2022-04-09T13:31:47.558" v="8563" actId="1076"/>
          <ac:picMkLst>
            <pc:docMk/>
            <pc:sldMk cId="2094040854" sldId="269"/>
            <ac:picMk id="3" creationId="{B9FA2832-AFD7-413C-99B4-76CAF325C7E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ef\OneDrive\Documents\Coursera\Google%20Data%20Analytics%20Certificate\Job%20Search%20and%20Resumes\Case%20Studies\Bellabeat\User%20Count%20by%20Monitored%20Health%20Statisti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49e1690ffc08aa4/Documents/Coursera/Google%20Data%20Analytics%20Certificate/Job%20Search%20and%20Resumes/Case%20Studies/Bellabeat/Fitbit%20Use%20Leve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User Count by Health Statistic</a:t>
            </a:r>
          </a:p>
        </c:rich>
      </c:tx>
      <c:layout>
        <c:manualLayout>
          <c:xMode val="edge"/>
          <c:yMode val="edge"/>
          <c:x val="0.23421810699588477"/>
          <c:y val="2.5590917550716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'User Count by Monitored Health '!$A$1</c:f>
              <c:strCache>
                <c:ptCount val="1"/>
                <c:pt idx="0">
                  <c:v>Activity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0CE-470F-B59F-A1C0C4B078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'User Count by Monitored Health '!$A$2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E5-4DC7-99EA-7981FD296E4D}"/>
            </c:ext>
          </c:extLst>
        </c:ser>
        <c:ser>
          <c:idx val="1"/>
          <c:order val="1"/>
          <c:tx>
            <c:strRef>
              <c:f>'User Count by Monitored Health '!$B$1</c:f>
              <c:strCache>
                <c:ptCount val="1"/>
                <c:pt idx="0">
                  <c:v>Sleep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'User Count by Monitored Health '!$B$2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E5-4DC7-99EA-7981FD296E4D}"/>
            </c:ext>
          </c:extLst>
        </c:ser>
        <c:ser>
          <c:idx val="2"/>
          <c:order val="2"/>
          <c:tx>
            <c:strRef>
              <c:f>'User Count by Monitored Health '!$C$1</c:f>
              <c:strCache>
                <c:ptCount val="1"/>
                <c:pt idx="0">
                  <c:v>Heart Rate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'User Count by Monitored Health '!$C$2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E5-4DC7-99EA-7981FD296E4D}"/>
            </c:ext>
          </c:extLst>
        </c:ser>
        <c:ser>
          <c:idx val="3"/>
          <c:order val="3"/>
          <c:tx>
            <c:strRef>
              <c:f>'User Count by Monitored Health '!$D$1</c:f>
              <c:strCache>
                <c:ptCount val="1"/>
                <c:pt idx="0">
                  <c:v>BMI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'User Count by Monitored Health '!$D$2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E5-4DC7-99EA-7981FD296E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77314032"/>
        <c:axId val="477311120"/>
      </c:barChart>
      <c:catAx>
        <c:axId val="477314032"/>
        <c:scaling>
          <c:orientation val="minMax"/>
        </c:scaling>
        <c:delete val="1"/>
        <c:axPos val="b"/>
        <c:majorTickMark val="none"/>
        <c:minorTickMark val="none"/>
        <c:tickLblPos val="nextTo"/>
        <c:crossAx val="477311120"/>
        <c:crosses val="autoZero"/>
        <c:auto val="1"/>
        <c:lblAlgn val="ctr"/>
        <c:lblOffset val="100"/>
        <c:noMultiLvlLbl val="0"/>
      </c:catAx>
      <c:valAx>
        <c:axId val="47731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31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623213764946047"/>
          <c:y val="0.92522773577260797"/>
          <c:w val="0.78399663005087328"/>
          <c:h val="6.14814637810862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Average Daily Minutes of Activity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Lightly Active 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 Sleep</c:v>
                </c:pt>
                <c:pt idx="1">
                  <c:v>Sleep</c:v>
                </c:pt>
                <c:pt idx="2">
                  <c:v>BMI</c:v>
                </c:pt>
                <c:pt idx="3">
                  <c:v>Not BMI</c:v>
                </c:pt>
                <c:pt idx="4">
                  <c:v>Heart Rate</c:v>
                </c:pt>
                <c:pt idx="5">
                  <c:v>Not Heart Rate</c:v>
                </c:pt>
              </c:strCache>
            </c:strRef>
          </c:cat>
          <c:val>
            <c:numRef>
              <c:f>Sheet1!$B$2:$B$7</c:f>
              <c:numCache>
                <c:formatCode>_(* #,##0_);_(* \(#,##0\);_(* "-"??_);_(@_)</c:formatCode>
                <c:ptCount val="6"/>
                <c:pt idx="0">
                  <c:v>218.67</c:v>
                </c:pt>
                <c:pt idx="1">
                  <c:v>184.58</c:v>
                </c:pt>
                <c:pt idx="2">
                  <c:v>213.85</c:v>
                </c:pt>
                <c:pt idx="3">
                  <c:v>185.31</c:v>
                </c:pt>
                <c:pt idx="4">
                  <c:v>206.46</c:v>
                </c:pt>
                <c:pt idx="5">
                  <c:v>182.48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4-4002-BA53-F6E8F51589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Fairly Active 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 Sleep</c:v>
                </c:pt>
                <c:pt idx="1">
                  <c:v>Sleep</c:v>
                </c:pt>
                <c:pt idx="2">
                  <c:v>BMI</c:v>
                </c:pt>
                <c:pt idx="3">
                  <c:v>Not BMI</c:v>
                </c:pt>
                <c:pt idx="4">
                  <c:v>Heart Rate</c:v>
                </c:pt>
                <c:pt idx="5">
                  <c:v>Not Heart Rate</c:v>
                </c:pt>
              </c:strCache>
            </c:strRef>
          </c:cat>
          <c:val>
            <c:numRef>
              <c:f>Sheet1!$C$2:$C$7</c:f>
              <c:numCache>
                <c:formatCode>_(* #,##0_);_(* \(#,##0\);_(* "-"??_);_(@_)</c:formatCode>
                <c:ptCount val="6"/>
                <c:pt idx="0">
                  <c:v>10.73</c:v>
                </c:pt>
                <c:pt idx="1">
                  <c:v>14.47</c:v>
                </c:pt>
                <c:pt idx="2">
                  <c:v>13.73</c:v>
                </c:pt>
                <c:pt idx="3">
                  <c:v>13.51</c:v>
                </c:pt>
                <c:pt idx="4">
                  <c:v>13.24</c:v>
                </c:pt>
                <c:pt idx="5">
                  <c:v>13.81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44-4002-BA53-F6E8F51589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Very Active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 Sleep</c:v>
                </c:pt>
                <c:pt idx="1">
                  <c:v>Sleep</c:v>
                </c:pt>
                <c:pt idx="2">
                  <c:v>BMI</c:v>
                </c:pt>
                <c:pt idx="3">
                  <c:v>Not BMI</c:v>
                </c:pt>
                <c:pt idx="4">
                  <c:v>Heart Rate</c:v>
                </c:pt>
                <c:pt idx="5">
                  <c:v>Not Heart Rate</c:v>
                </c:pt>
              </c:strCache>
            </c:strRef>
          </c:cat>
          <c:val>
            <c:numRef>
              <c:f>Sheet1!$D$2:$D$7</c:f>
              <c:numCache>
                <c:formatCode>_(* #,##0_);_(* \(#,##0\);_(* "-"??_);_(@_)</c:formatCode>
                <c:ptCount val="6"/>
                <c:pt idx="0">
                  <c:v>21.3</c:v>
                </c:pt>
                <c:pt idx="1">
                  <c:v>21.12</c:v>
                </c:pt>
                <c:pt idx="2">
                  <c:v>30.31</c:v>
                </c:pt>
                <c:pt idx="3">
                  <c:v>17.91</c:v>
                </c:pt>
                <c:pt idx="4">
                  <c:v>24.29</c:v>
                </c:pt>
                <c:pt idx="5">
                  <c:v>18.8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44-4002-BA53-F6E8F51589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333311712"/>
        <c:axId val="1333310048"/>
      </c:barChart>
      <c:catAx>
        <c:axId val="1333311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310048"/>
        <c:crosses val="autoZero"/>
        <c:auto val="1"/>
        <c:lblAlgn val="ctr"/>
        <c:lblOffset val="100"/>
        <c:noMultiLvlLbl val="0"/>
      </c:catAx>
      <c:valAx>
        <c:axId val="1333310048"/>
        <c:scaling>
          <c:orientation val="minMax"/>
        </c:scaling>
        <c:delete val="1"/>
        <c:axPos val="b"/>
        <c:numFmt formatCode="_(* #,##0_);_(* \(#,##0\);_(* &quot;-&quot;??_);_(@_)" sourceLinked="1"/>
        <c:majorTickMark val="out"/>
        <c:minorTickMark val="none"/>
        <c:tickLblPos val="nextTo"/>
        <c:crossAx val="133331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rgbClr val="000000"/>
              </a:solidFill>
              <a:latin typeface="Google Sans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[Fitbit Use Levels.xlsx]Pie Chart - Activity!PivotTable4</c:name>
    <c:fmtId val="4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shade val="53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shade val="7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tint val="7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tint val="5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shade val="53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6">
              <a:shade val="7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6">
              <a:tint val="7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6">
              <a:tint val="5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>
              <a:shade val="53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shade val="7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>
              <a:tint val="7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>
              <a:tint val="5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90480951819303"/>
          <c:y val="0.13888215896089912"/>
          <c:w val="0.74288654993254788"/>
          <c:h val="0.77465021199273165"/>
        </c:manualLayout>
      </c:layout>
      <c:pieChart>
        <c:varyColors val="1"/>
        <c:ser>
          <c:idx val="0"/>
          <c:order val="0"/>
          <c:tx>
            <c:strRef>
              <c:f>'Pie Chart - Activity'!$B$1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E89-4B5B-8F86-E85E0599700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E89-4B5B-8F86-E85E0599700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E89-4B5B-8F86-E85E0599700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E89-4B5B-8F86-E85E0599700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E89-4B5B-8F86-E85E0599700A}"/>
              </c:ext>
            </c:extLst>
          </c:dPt>
          <c:dLbls>
            <c:dLbl>
              <c:idx val="0"/>
              <c:layout>
                <c:manualLayout>
                  <c:x val="-8.1965480592816956E-3"/>
                  <c:y val="0.1153846153846153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89-4B5B-8F86-E85E0599700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E89-4B5B-8F86-E85E0599700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E89-4B5B-8F86-E85E0599700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E89-4B5B-8F86-E85E0599700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AE89-4B5B-8F86-E85E059970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'Pie Chart - Activity'!$A$2:$A$7</c:f>
              <c:strCache>
                <c:ptCount val="5"/>
                <c:pt idx="0">
                  <c:v>Full: 31 days</c:v>
                </c:pt>
                <c:pt idx="1">
                  <c:v>Hi: 29 - 30 days</c:v>
                </c:pt>
                <c:pt idx="2">
                  <c:v>Lo: 18 - 20 days</c:v>
                </c:pt>
                <c:pt idx="3">
                  <c:v>Med: 26 - 28 days</c:v>
                </c:pt>
                <c:pt idx="4">
                  <c:v>Very Lo: 4 days</c:v>
                </c:pt>
              </c:strCache>
            </c:strRef>
          </c:cat>
          <c:val>
            <c:numRef>
              <c:f>'Pie Chart - Activity'!$B$2:$B$7</c:f>
              <c:numCache>
                <c:formatCode>General</c:formatCode>
                <c:ptCount val="5"/>
                <c:pt idx="0">
                  <c:v>21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E89-4B5B-8F86-E85E0599700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'Daily Average Active Minutes by'!$B$1</c:f>
              <c:strCache>
                <c:ptCount val="1"/>
                <c:pt idx="0">
                  <c:v> Avg Lightly Active 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DAA-4DF4-B8BB-B923D53A103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DAA-4DF4-B8BB-B923D53A103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DAA-4DF4-B8BB-B923D53A103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DAA-4DF4-B8BB-B923D53A103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DAA-4DF4-B8BB-B923D53A10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'Daily Average Active Minutes by'!$A$2:$A$6</c:f>
              <c:strCache>
                <c:ptCount val="5"/>
                <c:pt idx="0">
                  <c:v>Lo: 18 - 20 days</c:v>
                </c:pt>
                <c:pt idx="1">
                  <c:v>Med: 26 - 28 days</c:v>
                </c:pt>
                <c:pt idx="2">
                  <c:v>Full: 31 days</c:v>
                </c:pt>
                <c:pt idx="3">
                  <c:v>Hi: 29 - 30 days</c:v>
                </c:pt>
                <c:pt idx="4">
                  <c:v>Very Lo: 4 days</c:v>
                </c:pt>
              </c:strCache>
            </c:strRef>
          </c:cat>
          <c:val>
            <c:numRef>
              <c:f>'Daily Average Active Minutes by'!$B$2:$B$6</c:f>
              <c:numCache>
                <c:formatCode>_(* #,##0_);_(* \(#,##0\);_(* "-"??_);_(@_)</c:formatCode>
                <c:ptCount val="5"/>
                <c:pt idx="0">
                  <c:v>233.75</c:v>
                </c:pt>
                <c:pt idx="1">
                  <c:v>205.21</c:v>
                </c:pt>
                <c:pt idx="2">
                  <c:v>194.77</c:v>
                </c:pt>
                <c:pt idx="3">
                  <c:v>164.14</c:v>
                </c:pt>
                <c:pt idx="4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B-4F5D-B401-2316C245A55A}"/>
            </c:ext>
          </c:extLst>
        </c:ser>
        <c:ser>
          <c:idx val="1"/>
          <c:order val="1"/>
          <c:tx>
            <c:strRef>
              <c:f>'Daily Average Active Minutes by'!$C$1</c:f>
              <c:strCache>
                <c:ptCount val="1"/>
                <c:pt idx="0">
                  <c:v> Avg Fairly Active 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AA-4DF4-B8BB-B923D53A10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'Daily Average Active Minutes by'!$A$2:$A$6</c:f>
              <c:strCache>
                <c:ptCount val="5"/>
                <c:pt idx="0">
                  <c:v>Lo: 18 - 20 days</c:v>
                </c:pt>
                <c:pt idx="1">
                  <c:v>Med: 26 - 28 days</c:v>
                </c:pt>
                <c:pt idx="2">
                  <c:v>Full: 31 days</c:v>
                </c:pt>
                <c:pt idx="3">
                  <c:v>Hi: 29 - 30 days</c:v>
                </c:pt>
                <c:pt idx="4">
                  <c:v>Very Lo: 4 days</c:v>
                </c:pt>
              </c:strCache>
            </c:strRef>
          </c:cat>
          <c:val>
            <c:numRef>
              <c:f>'Daily Average Active Minutes by'!$C$2:$C$6</c:f>
              <c:numCache>
                <c:formatCode>_(* #,##0_);_(* \(#,##0\);_(* "-"??_);_(@_)</c:formatCode>
                <c:ptCount val="5"/>
                <c:pt idx="0">
                  <c:v>12.7</c:v>
                </c:pt>
                <c:pt idx="1">
                  <c:v>10.81</c:v>
                </c:pt>
                <c:pt idx="2">
                  <c:v>11.61</c:v>
                </c:pt>
                <c:pt idx="3">
                  <c:v>24.33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CB-4F5D-B401-2316C245A55A}"/>
            </c:ext>
          </c:extLst>
        </c:ser>
        <c:ser>
          <c:idx val="2"/>
          <c:order val="2"/>
          <c:tx>
            <c:strRef>
              <c:f>'Daily Average Active Minutes by'!$D$1</c:f>
              <c:strCache>
                <c:ptCount val="1"/>
                <c:pt idx="0">
                  <c:v> Avg Very Active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AA-4DF4-B8BB-B923D53A10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'Daily Average Active Minutes by'!$A$2:$A$6</c:f>
              <c:strCache>
                <c:ptCount val="5"/>
                <c:pt idx="0">
                  <c:v>Lo: 18 - 20 days</c:v>
                </c:pt>
                <c:pt idx="1">
                  <c:v>Med: 26 - 28 days</c:v>
                </c:pt>
                <c:pt idx="2">
                  <c:v>Full: 31 days</c:v>
                </c:pt>
                <c:pt idx="3">
                  <c:v>Hi: 29 - 30 days</c:v>
                </c:pt>
                <c:pt idx="4">
                  <c:v>Very Lo: 4 days</c:v>
                </c:pt>
              </c:strCache>
            </c:strRef>
          </c:cat>
          <c:val>
            <c:numRef>
              <c:f>'Daily Average Active Minutes by'!$D$2:$D$6</c:f>
              <c:numCache>
                <c:formatCode>_(* #,##0_);_(* \(#,##0\);_(* "-"??_);_(@_)</c:formatCode>
                <c:ptCount val="5"/>
                <c:pt idx="0">
                  <c:v>14.32</c:v>
                </c:pt>
                <c:pt idx="1">
                  <c:v>14.21</c:v>
                </c:pt>
                <c:pt idx="2">
                  <c:v>22.05</c:v>
                </c:pt>
                <c:pt idx="3">
                  <c:v>24.2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CB-4F5D-B401-2316C245A55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333310464"/>
        <c:axId val="1333307552"/>
      </c:barChart>
      <c:catAx>
        <c:axId val="13333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307552"/>
        <c:crosses val="autoZero"/>
        <c:auto val="1"/>
        <c:lblAlgn val="ctr"/>
        <c:lblOffset val="100"/>
        <c:noMultiLvlLbl val="0"/>
      </c:catAx>
      <c:valAx>
        <c:axId val="133330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Average Minutes per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31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Active Minutes by Day of '!$B$1</c:f>
              <c:strCache>
                <c:ptCount val="1"/>
                <c:pt idx="0">
                  <c:v> Total Active Minutes 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'Total Active Minutes by Day of '!$A$2:$A$8</c:f>
              <c:strCache>
                <c:ptCount val="7"/>
                <c:pt idx="0">
                  <c:v>Tue</c:v>
                </c:pt>
                <c:pt idx="1">
                  <c:v>Wed</c:v>
                </c:pt>
                <c:pt idx="2">
                  <c:v>Thu</c:v>
                </c:pt>
                <c:pt idx="3">
                  <c:v>Sat</c:v>
                </c:pt>
                <c:pt idx="4">
                  <c:v>Fri</c:v>
                </c:pt>
                <c:pt idx="5">
                  <c:v>Mon</c:v>
                </c:pt>
                <c:pt idx="6">
                  <c:v>Sun</c:v>
                </c:pt>
              </c:strCache>
            </c:strRef>
          </c:cat>
          <c:val>
            <c:numRef>
              <c:f>'Total Active Minutes by Day of '!$B$2:$B$8</c:f>
              <c:numCache>
                <c:formatCode>_(* #,##0_);_(* \(#,##0\);_(* "-"??_);_(@_)</c:formatCode>
                <c:ptCount val="7"/>
                <c:pt idx="0">
                  <c:v>35664</c:v>
                </c:pt>
                <c:pt idx="1">
                  <c:v>33560</c:v>
                </c:pt>
                <c:pt idx="2">
                  <c:v>31868</c:v>
                </c:pt>
                <c:pt idx="3">
                  <c:v>30289</c:v>
                </c:pt>
                <c:pt idx="4">
                  <c:v>29782</c:v>
                </c:pt>
                <c:pt idx="5">
                  <c:v>27500</c:v>
                </c:pt>
                <c:pt idx="6">
                  <c:v>25227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3-4F36-BABD-D6B2A9AB8D5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3"/>
        <c:axId val="1651040687"/>
        <c:axId val="1991342143"/>
      </c:barChart>
      <c:catAx>
        <c:axId val="1651040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342143"/>
        <c:crosses val="autoZero"/>
        <c:auto val="1"/>
        <c:lblAlgn val="ctr"/>
        <c:lblOffset val="100"/>
        <c:noMultiLvlLbl val="0"/>
      </c:catAx>
      <c:valAx>
        <c:axId val="1991342143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165104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/>
              <a:t>Daily Steps and User Count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'Average Daily Steps and Users O'!$C$1</c:f>
              <c:strCache>
                <c:ptCount val="1"/>
                <c:pt idx="0">
                  <c:v> Average Daily Steps 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'Average Daily Steps and Users O'!$A$2:$A$32</c:f>
              <c:numCache>
                <c:formatCode>m/d/yyyy\ h:mm</c:formatCode>
                <c:ptCount val="31"/>
                <c:pt idx="0">
                  <c:v>42472</c:v>
                </c:pt>
                <c:pt idx="1">
                  <c:v>42473</c:v>
                </c:pt>
                <c:pt idx="2">
                  <c:v>42474</c:v>
                </c:pt>
                <c:pt idx="3">
                  <c:v>42475</c:v>
                </c:pt>
                <c:pt idx="4">
                  <c:v>42476</c:v>
                </c:pt>
                <c:pt idx="5">
                  <c:v>42477</c:v>
                </c:pt>
                <c:pt idx="6">
                  <c:v>42478</c:v>
                </c:pt>
                <c:pt idx="7">
                  <c:v>42479</c:v>
                </c:pt>
                <c:pt idx="8">
                  <c:v>42480</c:v>
                </c:pt>
                <c:pt idx="9">
                  <c:v>42481</c:v>
                </c:pt>
                <c:pt idx="10">
                  <c:v>42482</c:v>
                </c:pt>
                <c:pt idx="11">
                  <c:v>42483</c:v>
                </c:pt>
                <c:pt idx="12">
                  <c:v>42484</c:v>
                </c:pt>
                <c:pt idx="13">
                  <c:v>42485</c:v>
                </c:pt>
                <c:pt idx="14">
                  <c:v>42486</c:v>
                </c:pt>
                <c:pt idx="15">
                  <c:v>42487</c:v>
                </c:pt>
                <c:pt idx="16">
                  <c:v>42488</c:v>
                </c:pt>
                <c:pt idx="17">
                  <c:v>42489</c:v>
                </c:pt>
                <c:pt idx="18">
                  <c:v>42490</c:v>
                </c:pt>
                <c:pt idx="19">
                  <c:v>42491</c:v>
                </c:pt>
                <c:pt idx="20">
                  <c:v>42492</c:v>
                </c:pt>
                <c:pt idx="21">
                  <c:v>42493</c:v>
                </c:pt>
                <c:pt idx="22">
                  <c:v>42494</c:v>
                </c:pt>
                <c:pt idx="23">
                  <c:v>42495</c:v>
                </c:pt>
                <c:pt idx="24">
                  <c:v>42496</c:v>
                </c:pt>
                <c:pt idx="25">
                  <c:v>42497</c:v>
                </c:pt>
                <c:pt idx="26">
                  <c:v>42498</c:v>
                </c:pt>
                <c:pt idx="27">
                  <c:v>42499</c:v>
                </c:pt>
                <c:pt idx="28">
                  <c:v>42500</c:v>
                </c:pt>
                <c:pt idx="29">
                  <c:v>42501</c:v>
                </c:pt>
                <c:pt idx="30">
                  <c:v>42502</c:v>
                </c:pt>
              </c:numCache>
            </c:numRef>
          </c:cat>
          <c:val>
            <c:numRef>
              <c:f>'Average Daily Steps and Users O'!$C$2:$C$32</c:f>
              <c:numCache>
                <c:formatCode>_(* #,##0_);_(* \(#,##0\);_(* "-"??_);_(@_)</c:formatCode>
                <c:ptCount val="31"/>
                <c:pt idx="0">
                  <c:v>8236.85</c:v>
                </c:pt>
                <c:pt idx="1">
                  <c:v>7198.73</c:v>
                </c:pt>
                <c:pt idx="2">
                  <c:v>7743.58</c:v>
                </c:pt>
                <c:pt idx="3">
                  <c:v>7533.85</c:v>
                </c:pt>
                <c:pt idx="4">
                  <c:v>8679.16</c:v>
                </c:pt>
                <c:pt idx="5">
                  <c:v>6409.25</c:v>
                </c:pt>
                <c:pt idx="6">
                  <c:v>7896.97</c:v>
                </c:pt>
                <c:pt idx="7">
                  <c:v>8048.66</c:v>
                </c:pt>
                <c:pt idx="8">
                  <c:v>8162.97</c:v>
                </c:pt>
                <c:pt idx="9">
                  <c:v>8243.59</c:v>
                </c:pt>
                <c:pt idx="10">
                  <c:v>7446.38</c:v>
                </c:pt>
                <c:pt idx="11">
                  <c:v>8347.6299999999992</c:v>
                </c:pt>
                <c:pt idx="12">
                  <c:v>7394.41</c:v>
                </c:pt>
                <c:pt idx="13">
                  <c:v>7932.78</c:v>
                </c:pt>
                <c:pt idx="14">
                  <c:v>7834</c:v>
                </c:pt>
                <c:pt idx="15">
                  <c:v>8078.63</c:v>
                </c:pt>
                <c:pt idx="16">
                  <c:v>7593.63</c:v>
                </c:pt>
                <c:pt idx="17">
                  <c:v>7321.53</c:v>
                </c:pt>
                <c:pt idx="18">
                  <c:v>8346</c:v>
                </c:pt>
                <c:pt idx="19">
                  <c:v>6895.67</c:v>
                </c:pt>
                <c:pt idx="20">
                  <c:v>7049.45</c:v>
                </c:pt>
                <c:pt idx="21">
                  <c:v>8558.7199999999993</c:v>
                </c:pt>
                <c:pt idx="22">
                  <c:v>6763.76</c:v>
                </c:pt>
                <c:pt idx="23">
                  <c:v>8731.0300000000007</c:v>
                </c:pt>
                <c:pt idx="24">
                  <c:v>7492.66</c:v>
                </c:pt>
                <c:pt idx="25">
                  <c:v>7151.24</c:v>
                </c:pt>
                <c:pt idx="26">
                  <c:v>7049.41</c:v>
                </c:pt>
                <c:pt idx="27">
                  <c:v>8248.81</c:v>
                </c:pt>
                <c:pt idx="28">
                  <c:v>7951.42</c:v>
                </c:pt>
                <c:pt idx="29">
                  <c:v>7519.5</c:v>
                </c:pt>
                <c:pt idx="30">
                  <c:v>3482.33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8B-4364-9846-2D47E442A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5254047"/>
        <c:axId val="2015254879"/>
      </c:lineChart>
      <c:lineChart>
        <c:grouping val="standard"/>
        <c:varyColors val="0"/>
        <c:ser>
          <c:idx val="0"/>
          <c:order val="0"/>
          <c:tx>
            <c:strRef>
              <c:f>'Average Daily Steps and Users O'!$B$1</c:f>
              <c:strCache>
                <c:ptCount val="1"/>
                <c:pt idx="0">
                  <c:v> User Count 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'Average Daily Steps and Users O'!$A$2:$A$32</c:f>
              <c:numCache>
                <c:formatCode>m/d/yyyy\ h:mm</c:formatCode>
                <c:ptCount val="31"/>
                <c:pt idx="0">
                  <c:v>42472</c:v>
                </c:pt>
                <c:pt idx="1">
                  <c:v>42473</c:v>
                </c:pt>
                <c:pt idx="2">
                  <c:v>42474</c:v>
                </c:pt>
                <c:pt idx="3">
                  <c:v>42475</c:v>
                </c:pt>
                <c:pt idx="4">
                  <c:v>42476</c:v>
                </c:pt>
                <c:pt idx="5">
                  <c:v>42477</c:v>
                </c:pt>
                <c:pt idx="6">
                  <c:v>42478</c:v>
                </c:pt>
                <c:pt idx="7">
                  <c:v>42479</c:v>
                </c:pt>
                <c:pt idx="8">
                  <c:v>42480</c:v>
                </c:pt>
                <c:pt idx="9">
                  <c:v>42481</c:v>
                </c:pt>
                <c:pt idx="10">
                  <c:v>42482</c:v>
                </c:pt>
                <c:pt idx="11">
                  <c:v>42483</c:v>
                </c:pt>
                <c:pt idx="12">
                  <c:v>42484</c:v>
                </c:pt>
                <c:pt idx="13">
                  <c:v>42485</c:v>
                </c:pt>
                <c:pt idx="14">
                  <c:v>42486</c:v>
                </c:pt>
                <c:pt idx="15">
                  <c:v>42487</c:v>
                </c:pt>
                <c:pt idx="16">
                  <c:v>42488</c:v>
                </c:pt>
                <c:pt idx="17">
                  <c:v>42489</c:v>
                </c:pt>
                <c:pt idx="18">
                  <c:v>42490</c:v>
                </c:pt>
                <c:pt idx="19">
                  <c:v>42491</c:v>
                </c:pt>
                <c:pt idx="20">
                  <c:v>42492</c:v>
                </c:pt>
                <c:pt idx="21">
                  <c:v>42493</c:v>
                </c:pt>
                <c:pt idx="22">
                  <c:v>42494</c:v>
                </c:pt>
                <c:pt idx="23">
                  <c:v>42495</c:v>
                </c:pt>
                <c:pt idx="24">
                  <c:v>42496</c:v>
                </c:pt>
                <c:pt idx="25">
                  <c:v>42497</c:v>
                </c:pt>
                <c:pt idx="26">
                  <c:v>42498</c:v>
                </c:pt>
                <c:pt idx="27">
                  <c:v>42499</c:v>
                </c:pt>
                <c:pt idx="28">
                  <c:v>42500</c:v>
                </c:pt>
                <c:pt idx="29">
                  <c:v>42501</c:v>
                </c:pt>
                <c:pt idx="30">
                  <c:v>42502</c:v>
                </c:pt>
              </c:numCache>
            </c:numRef>
          </c:cat>
          <c:val>
            <c:numRef>
              <c:f>'Average Daily Steps and Users O'!$B$2:$B$32</c:f>
              <c:numCache>
                <c:formatCode>_(* #,##0_);_(* \(#,##0\);_(* "-"??_);_(@_)</c:formatCode>
                <c:ptCount val="31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32</c:v>
                </c:pt>
                <c:pt idx="11">
                  <c:v>32</c:v>
                </c:pt>
                <c:pt idx="12">
                  <c:v>32</c:v>
                </c:pt>
                <c:pt idx="13">
                  <c:v>32</c:v>
                </c:pt>
                <c:pt idx="14">
                  <c:v>32</c:v>
                </c:pt>
                <c:pt idx="15">
                  <c:v>32</c:v>
                </c:pt>
                <c:pt idx="16">
                  <c:v>32</c:v>
                </c:pt>
                <c:pt idx="17">
                  <c:v>32</c:v>
                </c:pt>
                <c:pt idx="18">
                  <c:v>31</c:v>
                </c:pt>
                <c:pt idx="19">
                  <c:v>30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27</c:v>
                </c:pt>
                <c:pt idx="27">
                  <c:v>27</c:v>
                </c:pt>
                <c:pt idx="28">
                  <c:v>26</c:v>
                </c:pt>
                <c:pt idx="29">
                  <c:v>24</c:v>
                </c:pt>
                <c:pt idx="30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8B-4364-9846-2D47E442A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087103"/>
        <c:axId val="1984086271"/>
      </c:lineChart>
      <c:dateAx>
        <c:axId val="2015254047"/>
        <c:scaling>
          <c:orientation val="minMax"/>
        </c:scaling>
        <c:delete val="0"/>
        <c:axPos val="b"/>
        <c:numFmt formatCode="m/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254879"/>
        <c:crosses val="autoZero"/>
        <c:auto val="1"/>
        <c:lblOffset val="100"/>
        <c:baseTimeUnit val="days"/>
        <c:majorUnit val="5"/>
        <c:majorTimeUnit val="days"/>
      </c:dateAx>
      <c:valAx>
        <c:axId val="201525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254047"/>
        <c:crosses val="autoZero"/>
        <c:crossBetween val="between"/>
      </c:valAx>
      <c:valAx>
        <c:axId val="1984086271"/>
        <c:scaling>
          <c:orientation val="minMax"/>
        </c:scaling>
        <c:delete val="0"/>
        <c:axPos val="r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087103"/>
        <c:crosses val="max"/>
        <c:crossBetween val="between"/>
      </c:valAx>
      <c:dateAx>
        <c:axId val="1984087103"/>
        <c:scaling>
          <c:orientation val="minMax"/>
        </c:scaling>
        <c:delete val="1"/>
        <c:axPos val="b"/>
        <c:numFmt formatCode="m/d/yyyy\ h:mm" sourceLinked="1"/>
        <c:majorTickMark val="out"/>
        <c:minorTickMark val="none"/>
        <c:tickLblPos val="nextTo"/>
        <c:crossAx val="1984086271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0.85748</cdr:x>
      <cdr:y>0.88311</cdr:y>
    </cdr:from>
    <cdr:to>
      <cdr:x>0.93037</cdr:x>
      <cdr:y>0.93693</cdr:y>
    </cdr:to>
    <cdr:sp macro="" textlink="">
      <cdr:nvSpPr>
        <cdr:cNvPr id="2" name="TextBox 2">
          <a:extLst xmlns:a="http://schemas.openxmlformats.org/drawingml/2006/main">
            <a:ext uri="{FF2B5EF4-FFF2-40B4-BE49-F238E27FC236}">
              <a16:creationId xmlns:a16="http://schemas.microsoft.com/office/drawing/2014/main" id="{018349BA-DACD-4D54-8EF2-647394D01AD7}"/>
            </a:ext>
          </a:extLst>
        </cdr:cNvPr>
        <cdr:cNvSpPr txBox="1"/>
      </cdr:nvSpPr>
      <cdr:spPr>
        <a:xfrm xmlns:a="http://schemas.openxmlformats.org/drawingml/2006/main">
          <a:off x="5848925" y="5554321"/>
          <a:ext cx="49725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251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0.79022</cdr:x>
      <cdr:y>0.74597</cdr:y>
    </cdr:from>
    <cdr:to>
      <cdr:x>0.86312</cdr:x>
      <cdr:y>0.7998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18349BA-DACD-4D54-8EF2-647394D01AD7}"/>
            </a:ext>
          </a:extLst>
        </cdr:cNvPr>
        <cdr:cNvSpPr txBox="1"/>
      </cdr:nvSpPr>
      <cdr:spPr>
        <a:xfrm xmlns:a="http://schemas.openxmlformats.org/drawingml/2006/main">
          <a:off x="5390145" y="4691791"/>
          <a:ext cx="49725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220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0.88471</cdr:x>
      <cdr:y>0.61486</cdr:y>
    </cdr:from>
    <cdr:to>
      <cdr:x>0.95761</cdr:x>
      <cdr:y>0.66869</cdr:y>
    </cdr:to>
    <cdr:sp macro="" textlink="">
      <cdr:nvSpPr>
        <cdr:cNvPr id="4" name="TextBox 2">
          <a:extLst xmlns:a="http://schemas.openxmlformats.org/drawingml/2006/main">
            <a:ext uri="{FF2B5EF4-FFF2-40B4-BE49-F238E27FC236}">
              <a16:creationId xmlns:a16="http://schemas.microsoft.com/office/drawing/2014/main" id="{018349BA-DACD-4D54-8EF2-647394D01AD7}"/>
            </a:ext>
          </a:extLst>
        </cdr:cNvPr>
        <cdr:cNvSpPr txBox="1"/>
      </cdr:nvSpPr>
      <cdr:spPr>
        <a:xfrm xmlns:a="http://schemas.openxmlformats.org/drawingml/2006/main">
          <a:off x="6034718" y="3867189"/>
          <a:ext cx="49725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258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0.85108</cdr:x>
      <cdr:y>0.33218</cdr:y>
    </cdr:from>
    <cdr:to>
      <cdr:x>0.92398</cdr:x>
      <cdr:y>0.386</cdr:y>
    </cdr:to>
    <cdr:sp macro="" textlink="">
      <cdr:nvSpPr>
        <cdr:cNvPr id="5" name="TextBox 2">
          <a:extLst xmlns:a="http://schemas.openxmlformats.org/drawingml/2006/main">
            <a:ext uri="{FF2B5EF4-FFF2-40B4-BE49-F238E27FC236}">
              <a16:creationId xmlns:a16="http://schemas.microsoft.com/office/drawing/2014/main" id="{018349BA-DACD-4D54-8EF2-647394D01AD7}"/>
            </a:ext>
          </a:extLst>
        </cdr:cNvPr>
        <cdr:cNvSpPr txBox="1"/>
      </cdr:nvSpPr>
      <cdr:spPr>
        <a:xfrm xmlns:a="http://schemas.openxmlformats.org/drawingml/2006/main">
          <a:off x="5805328" y="2089225"/>
          <a:ext cx="49725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242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0.79022</cdr:x>
      <cdr:y>0.47553</cdr:y>
    </cdr:from>
    <cdr:to>
      <cdr:x>0.86312</cdr:x>
      <cdr:y>0.52936</cdr:y>
    </cdr:to>
    <cdr:sp macro="" textlink="">
      <cdr:nvSpPr>
        <cdr:cNvPr id="6" name="TextBox 2">
          <a:extLst xmlns:a="http://schemas.openxmlformats.org/drawingml/2006/main">
            <a:ext uri="{FF2B5EF4-FFF2-40B4-BE49-F238E27FC236}">
              <a16:creationId xmlns:a16="http://schemas.microsoft.com/office/drawing/2014/main" id="{018349BA-DACD-4D54-8EF2-647394D01AD7}"/>
            </a:ext>
          </a:extLst>
        </cdr:cNvPr>
        <cdr:cNvSpPr txBox="1"/>
      </cdr:nvSpPr>
      <cdr:spPr>
        <a:xfrm xmlns:a="http://schemas.openxmlformats.org/drawingml/2006/main">
          <a:off x="5390145" y="2990873"/>
          <a:ext cx="49725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217</a:t>
          </a:r>
          <a:endParaRPr lang="en-US" sz="14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0.16755</cdr:x>
      <cdr:y>0.07039</cdr:y>
    </cdr:from>
    <cdr:to>
      <cdr:x>0.22402</cdr:x>
      <cdr:y>0.114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DB16458-1E9F-456E-98BB-7983CB921777}"/>
            </a:ext>
          </a:extLst>
        </cdr:cNvPr>
        <cdr:cNvSpPr txBox="1"/>
      </cdr:nvSpPr>
      <cdr:spPr>
        <a:xfrm xmlns:a="http://schemas.openxmlformats.org/drawingml/2006/main">
          <a:off x="1085211" y="456280"/>
          <a:ext cx="365760" cy="2827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/>
            <a:t>261</a:t>
          </a:r>
        </a:p>
      </cdr:txBody>
    </cdr:sp>
  </cdr:relSizeAnchor>
  <cdr:relSizeAnchor xmlns:cdr="http://schemas.openxmlformats.org/drawingml/2006/chartDrawing">
    <cdr:from>
      <cdr:x>0.51337</cdr:x>
      <cdr:y>0.16431</cdr:y>
    </cdr:from>
    <cdr:to>
      <cdr:x>0.56985</cdr:x>
      <cdr:y>0.20792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324186B7-F0BE-4FA3-BF75-56318400C66E}"/>
            </a:ext>
          </a:extLst>
        </cdr:cNvPr>
        <cdr:cNvSpPr txBox="1"/>
      </cdr:nvSpPr>
      <cdr:spPr>
        <a:xfrm xmlns:a="http://schemas.openxmlformats.org/drawingml/2006/main">
          <a:off x="3325127" y="1065105"/>
          <a:ext cx="365760" cy="2827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228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0.34173</cdr:x>
      <cdr:y>0.15683</cdr:y>
    </cdr:from>
    <cdr:to>
      <cdr:x>0.40292</cdr:x>
      <cdr:y>0.19528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324186B7-F0BE-4FA3-BF75-56318400C66E}"/>
            </a:ext>
          </a:extLst>
        </cdr:cNvPr>
        <cdr:cNvSpPr txBox="1"/>
      </cdr:nvSpPr>
      <cdr:spPr>
        <a:xfrm xmlns:a="http://schemas.openxmlformats.org/drawingml/2006/main">
          <a:off x="2213370" y="1016625"/>
          <a:ext cx="396331" cy="2492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250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0.85035</cdr:x>
      <cdr:y>0.5</cdr:y>
    </cdr:from>
    <cdr:to>
      <cdr:x>0.90682</cdr:x>
      <cdr:y>0.54362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324186B7-F0BE-4FA3-BF75-56318400C66E}"/>
            </a:ext>
          </a:extLst>
        </cdr:cNvPr>
        <cdr:cNvSpPr txBox="1"/>
      </cdr:nvSpPr>
      <cdr:spPr>
        <a:xfrm xmlns:a="http://schemas.openxmlformats.org/drawingml/2006/main">
          <a:off x="5507736" y="3241161"/>
          <a:ext cx="365760" cy="2827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105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0.68452</cdr:x>
      <cdr:y>0.21094</cdr:y>
    </cdr:from>
    <cdr:to>
      <cdr:x>0.74099</cdr:x>
      <cdr:y>0.25456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324186B7-F0BE-4FA3-BF75-56318400C66E}"/>
            </a:ext>
          </a:extLst>
        </cdr:cNvPr>
        <cdr:cNvSpPr txBox="1"/>
      </cdr:nvSpPr>
      <cdr:spPr>
        <a:xfrm xmlns:a="http://schemas.openxmlformats.org/drawingml/2006/main">
          <a:off x="4433626" y="1367394"/>
          <a:ext cx="365760" cy="2827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213</a:t>
          </a:r>
          <a:endParaRPr lang="en-US" sz="14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9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1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7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9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6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1F44-A563-4BFE-92AB-23B715EF52D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D716-FA92-490C-A100-659E3CF5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sinessofapps.com/data/fitbit-statistics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1E26-84C4-456A-B483-51A6C2B9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" y="406400"/>
            <a:ext cx="11155680" cy="238760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Google Data Analytics Certificate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E7F53-E0E2-4865-9DE1-045DA37F6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952"/>
            <a:ext cx="9144000" cy="13448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ahnschrift Light" panose="020B0502040204020203" pitchFamily="34" charset="0"/>
                <a:cs typeface="AngsanaUPC" panose="020B0502040204020203" pitchFamily="18" charset="-34"/>
              </a:rPr>
              <a:t>FitBit Wellness Device Usage Analysis</a:t>
            </a:r>
          </a:p>
          <a:p>
            <a:r>
              <a:rPr lang="en-US" sz="2800" dirty="0">
                <a:latin typeface="Bahnschrift Light" panose="020B0502040204020203" pitchFamily="34" charset="0"/>
                <a:cs typeface="AngsanaUPC" panose="020B0502040204020203" pitchFamily="18" charset="-34"/>
              </a:rPr>
              <a:t>Bellabeat Leaf Chakra Device - Marketing Strategy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2F973-6FE2-42EA-BA56-973F12C68D79}"/>
              </a:ext>
            </a:extLst>
          </p:cNvPr>
          <p:cNvSpPr txBox="1"/>
          <p:nvPr/>
        </p:nvSpPr>
        <p:spPr>
          <a:xfrm>
            <a:off x="1524000" y="5352606"/>
            <a:ext cx="324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Terence Lake</a:t>
            </a:r>
          </a:p>
          <a:p>
            <a:r>
              <a:rPr lang="en-US" sz="2000" i="1" dirty="0"/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81594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64576A-2916-43A1-B440-87A26A5195FA}"/>
              </a:ext>
            </a:extLst>
          </p:cNvPr>
          <p:cNvSpPr txBox="1">
            <a:spLocks/>
          </p:cNvSpPr>
          <p:nvPr/>
        </p:nvSpPr>
        <p:spPr>
          <a:xfrm>
            <a:off x="201168" y="675753"/>
            <a:ext cx="5084064" cy="1289303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Comic Sans MS" panose="030F0702030302020204" pitchFamily="66" charset="0"/>
              </a:rPr>
              <a:t>Quality of Sleep and Activity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472DDA-5B69-40A9-A315-62812BF574B4}"/>
              </a:ext>
            </a:extLst>
          </p:cNvPr>
          <p:cNvSpPr txBox="1">
            <a:spLocks/>
          </p:cNvSpPr>
          <p:nvPr/>
        </p:nvSpPr>
        <p:spPr>
          <a:xfrm>
            <a:off x="553212" y="2038208"/>
            <a:ext cx="4379976" cy="39968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Usage Insight #8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On average, the ratio of time asleep to time in bed (sleep quality) improves as minutes of activity increases</a:t>
            </a:r>
          </a:p>
          <a:p>
            <a:pPr>
              <a:lnSpc>
                <a:spcPct val="120000"/>
              </a:lnSpc>
            </a:pPr>
            <a:r>
              <a:rPr lang="en-US" sz="2000" u="sng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Note</a:t>
            </a:r>
            <a:r>
              <a:rPr lang="en-US" sz="20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: There are 2 outliers removed from the data where the sleep percent is below 70%.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6DE588E9-B02C-4931-A023-C7B9892EB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5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0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68B2-C240-4B6F-82A8-A53DC168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27" y="542609"/>
            <a:ext cx="980814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Comic Sans MS" panose="030F0702030302020204" pitchFamily="66" charset="0"/>
              </a:rPr>
              <a:t>Bellabeat</a:t>
            </a:r>
            <a:r>
              <a:rPr lang="en-US" dirty="0">
                <a:latin typeface="Comic Sans MS" panose="030F0702030302020204" pitchFamily="66" charset="0"/>
              </a:rPr>
              <a:t> Leaf Chakra</a:t>
            </a:r>
            <a:br>
              <a:rPr lang="en-US" sz="4400" dirty="0">
                <a:latin typeface="Bahnschrift Light" panose="020B0502040204020203" pitchFamily="34" charset="0"/>
                <a:cs typeface="AngsanaUPC" panose="020B0502040204020203" pitchFamily="18" charset="-34"/>
              </a:rPr>
            </a:br>
            <a:r>
              <a:rPr lang="en-US" dirty="0">
                <a:latin typeface="Comic Sans MS" panose="030F0702030302020204" pitchFamily="66" charset="0"/>
              </a:rPr>
              <a:t>Marketing Strategy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7F861-8E23-48D0-97EE-1F349A91A5BF}"/>
              </a:ext>
            </a:extLst>
          </p:cNvPr>
          <p:cNvSpPr txBox="1"/>
          <p:nvPr/>
        </p:nvSpPr>
        <p:spPr>
          <a:xfrm>
            <a:off x="1061985" y="2178366"/>
            <a:ext cx="10068026" cy="4249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Emphasize unique wearability – comfort, style, flexibility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To maximize achievement of fitness goals, wear the Leaf Chakra at all times including sleep and capture all stats all the time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The more you wear, the more you know, the better you’ll do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Focus on quality of exercise not quantity – not just steps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Target busy women and how the Leaf Chakra </a:t>
            </a:r>
            <a:r>
              <a:rPr lang="en-US" sz="240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can help increase </a:t>
            </a: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exercise efficiency  - timeliness, intensity improves BMI and sleep quality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oogle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5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68B2-C240-4B6F-82A8-A53DC168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28" y="256037"/>
            <a:ext cx="980814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Data Limitations and Caveats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7F861-8E23-48D0-97EE-1F349A91A5BF}"/>
              </a:ext>
            </a:extLst>
          </p:cNvPr>
          <p:cNvSpPr txBox="1"/>
          <p:nvPr/>
        </p:nvSpPr>
        <p:spPr>
          <a:xfrm>
            <a:off x="1061986" y="1581600"/>
            <a:ext cx="10068026" cy="443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Anonymity of the Users; lack of gender, age, purchase history, location or health status data, prevents in depth analytics regarding behavioral changes associated with Fit Bit use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The volunteer nature of study participation introduces data bias 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The small sample size of 33 users, given the size of the Fit Bit community in 2016 of 23M </a:t>
            </a:r>
            <a:r>
              <a:rPr lang="en-US" sz="2400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https://www.businessofapps.com/data/fitbit-statistics/</a:t>
            </a:r>
            <a:r>
              <a:rPr lang="en-US" sz="2400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) challenges its sufficiency to make statistically reliable inferences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The one month, time frame does not capture usage during different times of the year so seasonal effects can not be determined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68B2-C240-4B6F-82A8-A53DC168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27" y="612171"/>
            <a:ext cx="980814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7F861-8E23-48D0-97EE-1F349A91A5BF}"/>
              </a:ext>
            </a:extLst>
          </p:cNvPr>
          <p:cNvSpPr txBox="1"/>
          <p:nvPr/>
        </p:nvSpPr>
        <p:spPr>
          <a:xfrm>
            <a:off x="1061986" y="2149490"/>
            <a:ext cx="10068026" cy="354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Determine if a more in-depth analysis of non-</a:t>
            </a:r>
            <a:r>
              <a:rPr lang="en-US" sz="2400" dirty="0" err="1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Bellabeat</a:t>
            </a: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 wearable fitness device data is desired to improve insights and marketing approach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If expanded analysis is desired, address the data limitations noted in the previous slide for the study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Conduct a survey of </a:t>
            </a:r>
            <a:r>
              <a:rPr lang="en-US" sz="2400" dirty="0" err="1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Bellabeat</a:t>
            </a:r>
            <a:r>
              <a:rPr lang="en-US" sz="24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 users to determine product or marketing enhancements that would drive sales or market share growth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oogle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6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A2832-AFD7-413C-99B4-76CAF325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28" y="707572"/>
            <a:ext cx="880533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4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CC06-69B4-4728-9CEA-7CADA228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98" y="389715"/>
            <a:ext cx="3932237" cy="530225"/>
          </a:xfrm>
        </p:spPr>
        <p:txBody>
          <a:bodyPr anchor="ctr">
            <a:no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A49C-C39F-4F24-BF8E-0554CC6F2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7475" y="980471"/>
            <a:ext cx="4071372" cy="13399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nalyze non-Bellabeat smart device usage for insights to drive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US" sz="2000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 Leaf Chakra marketing, growth strategy</a:t>
            </a: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6D8918-AFB7-4A23-ACBB-EADE4EF6CD09}"/>
              </a:ext>
            </a:extLst>
          </p:cNvPr>
          <p:cNvSpPr txBox="1">
            <a:spLocks/>
          </p:cNvSpPr>
          <p:nvPr/>
        </p:nvSpPr>
        <p:spPr>
          <a:xfrm>
            <a:off x="836610" y="2441448"/>
            <a:ext cx="3932237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mic Sans MS" panose="030F0702030302020204" pitchFamily="66" charset="0"/>
              </a:rPr>
              <a:t>Data Set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05289CD-B8FE-4DFC-9330-EF7564A36B07}"/>
              </a:ext>
            </a:extLst>
          </p:cNvPr>
          <p:cNvSpPr txBox="1">
            <a:spLocks/>
          </p:cNvSpPr>
          <p:nvPr/>
        </p:nvSpPr>
        <p:spPr>
          <a:xfrm>
            <a:off x="697474" y="2971673"/>
            <a:ext cx="4240286" cy="355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FitBit Fitness Tracker Data of 18 csv files from Kaggle public domain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33 Anonymous, Volunteer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31 Day Period: 4/12/16 – 5/12/16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Wellness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Activity Intensity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Calories Burned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Heart Rate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Weight/BMI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Google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74A510-726E-4A6B-AACF-825EED9C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78045"/>
              </p:ext>
            </p:extLst>
          </p:nvPr>
        </p:nvGraphicFramePr>
        <p:xfrm>
          <a:off x="5265479" y="389715"/>
          <a:ext cx="6229045" cy="2707894"/>
        </p:xfrm>
        <a:graphic>
          <a:graphicData uri="http://schemas.openxmlformats.org/drawingml/2006/table">
            <a:tbl>
              <a:tblPr/>
              <a:tblGrid>
                <a:gridCol w="1384953">
                  <a:extLst>
                    <a:ext uri="{9D8B030D-6E8A-4147-A177-3AD203B41FA5}">
                      <a16:colId xmlns:a16="http://schemas.microsoft.com/office/drawing/2014/main" val="525507425"/>
                    </a:ext>
                  </a:extLst>
                </a:gridCol>
                <a:gridCol w="1215198">
                  <a:extLst>
                    <a:ext uri="{9D8B030D-6E8A-4147-A177-3AD203B41FA5}">
                      <a16:colId xmlns:a16="http://schemas.microsoft.com/office/drawing/2014/main" val="1023302353"/>
                    </a:ext>
                  </a:extLst>
                </a:gridCol>
                <a:gridCol w="1265426">
                  <a:extLst>
                    <a:ext uri="{9D8B030D-6E8A-4147-A177-3AD203B41FA5}">
                      <a16:colId xmlns:a16="http://schemas.microsoft.com/office/drawing/2014/main" val="1539295326"/>
                    </a:ext>
                  </a:extLst>
                </a:gridCol>
                <a:gridCol w="1374109">
                  <a:extLst>
                    <a:ext uri="{9D8B030D-6E8A-4147-A177-3AD203B41FA5}">
                      <a16:colId xmlns:a16="http://schemas.microsoft.com/office/drawing/2014/main" val="4131643343"/>
                    </a:ext>
                  </a:extLst>
                </a:gridCol>
                <a:gridCol w="989359">
                  <a:extLst>
                    <a:ext uri="{9D8B030D-6E8A-4147-A177-3AD203B41FA5}">
                      <a16:colId xmlns:a16="http://schemas.microsoft.com/office/drawing/2014/main" val="2953937187"/>
                    </a:ext>
                  </a:extLst>
                </a:gridCol>
              </a:tblGrid>
              <a:tr h="52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Daily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miles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minutes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Calories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80223"/>
                  </a:ext>
                </a:extLst>
              </a:tr>
              <a:tr h="52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983943"/>
                  </a:ext>
                </a:extLst>
              </a:tr>
              <a:tr h="52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36,019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372520"/>
                  </a:ext>
                </a:extLst>
              </a:tr>
              <a:tr h="52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7,638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1256"/>
                  </a:ext>
                </a:extLst>
              </a:tr>
              <a:tr h="52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7,406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1139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664A089-93CD-4595-B37E-EE516BA3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28311"/>
              </p:ext>
            </p:extLst>
          </p:nvPr>
        </p:nvGraphicFramePr>
        <p:xfrm>
          <a:off x="5265480" y="3446907"/>
          <a:ext cx="6229046" cy="2886505"/>
        </p:xfrm>
        <a:graphic>
          <a:graphicData uri="http://schemas.openxmlformats.org/drawingml/2006/table">
            <a:tbl>
              <a:tblPr/>
              <a:tblGrid>
                <a:gridCol w="1373064">
                  <a:extLst>
                    <a:ext uri="{9D8B030D-6E8A-4147-A177-3AD203B41FA5}">
                      <a16:colId xmlns:a16="http://schemas.microsoft.com/office/drawing/2014/main" val="3256293272"/>
                    </a:ext>
                  </a:extLst>
                </a:gridCol>
                <a:gridCol w="1484297">
                  <a:extLst>
                    <a:ext uri="{9D8B030D-6E8A-4147-A177-3AD203B41FA5}">
                      <a16:colId xmlns:a16="http://schemas.microsoft.com/office/drawing/2014/main" val="3621511398"/>
                    </a:ext>
                  </a:extLst>
                </a:gridCol>
                <a:gridCol w="1219141">
                  <a:extLst>
                    <a:ext uri="{9D8B030D-6E8A-4147-A177-3AD203B41FA5}">
                      <a16:colId xmlns:a16="http://schemas.microsoft.com/office/drawing/2014/main" val="2880408262"/>
                    </a:ext>
                  </a:extLst>
                </a:gridCol>
                <a:gridCol w="1238189">
                  <a:extLst>
                    <a:ext uri="{9D8B030D-6E8A-4147-A177-3AD203B41FA5}">
                      <a16:colId xmlns:a16="http://schemas.microsoft.com/office/drawing/2014/main" val="2586643796"/>
                    </a:ext>
                  </a:extLst>
                </a:gridCol>
                <a:gridCol w="914355">
                  <a:extLst>
                    <a:ext uri="{9D8B030D-6E8A-4147-A177-3AD203B41FA5}">
                      <a16:colId xmlns:a16="http://schemas.microsoft.com/office/drawing/2014/main" val="940159519"/>
                    </a:ext>
                  </a:extLst>
                </a:gridCol>
              </a:tblGrid>
              <a:tr h="601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Daily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Sleep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minutes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Heart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bpm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05804"/>
                  </a:ext>
                </a:extLst>
              </a:tr>
              <a:tr h="561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8446"/>
                  </a:ext>
                </a:extLst>
              </a:tr>
              <a:tr h="569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8634"/>
                  </a:ext>
                </a:extLst>
              </a:tr>
              <a:tr h="569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91132"/>
                  </a:ext>
                </a:extLst>
              </a:tr>
              <a:tr h="569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8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22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CC06-69B4-4728-9CEA-7CADA228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34" y="457200"/>
            <a:ext cx="4050791" cy="1289303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FitBit Device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User Data Overview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3660AEEE-25D1-4230-BA94-D688A8974E45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808597065"/>
              </p:ext>
            </p:extLst>
          </p:nvPr>
        </p:nvGraphicFramePr>
        <p:xfrm>
          <a:off x="5183188" y="310896"/>
          <a:ext cx="6172200" cy="5879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A49C-C39F-4F24-BF8E-0554CC6F2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384" y="1655065"/>
            <a:ext cx="4050792" cy="453542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Usage Insight #1</a:t>
            </a:r>
          </a:p>
          <a:p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Not all FitBit Users monitor all health and wellness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100% of participants in the study monitor Activity (and associated calories burned)  but participation levels fall for other vital statistics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73% monitor Sleep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42% monitor Heart Rate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24% monitor Weight and 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Google San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2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CC06-69B4-4728-9CEA-7CADA228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52" y="310896"/>
            <a:ext cx="4517136" cy="14904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FitBit Activity Comparison by Monitored Statistic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A49C-C39F-4F24-BF8E-0554CC6F2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384" y="1801367"/>
            <a:ext cx="4035873" cy="46764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Usage Insight #2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Users who monitored their Heart Rate and BMI engaged in more daily activity than those who did not.  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Those who monitored Sleep engaged in less daily activity than those who did not.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Stat Monitored</a:t>
            </a:r>
            <a:r>
              <a:rPr lang="en-US" sz="1800" b="1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	              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% Change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    Heart Rate vs Not</a:t>
            </a:r>
            <a:r>
              <a:rPr lang="en-US" sz="18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1800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+ 13%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    BMI vs Not		  + 19%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    Sleep vs Not		   - 12%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B7C7C0-465C-4280-B692-02ECF1E5B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56314"/>
              </p:ext>
            </p:extLst>
          </p:nvPr>
        </p:nvGraphicFramePr>
        <p:xfrm>
          <a:off x="5370898" y="310896"/>
          <a:ext cx="6821102" cy="6289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8349BA-DACD-4D54-8EF2-647394D01AD7}"/>
              </a:ext>
            </a:extLst>
          </p:cNvPr>
          <p:cNvSpPr txBox="1"/>
          <p:nvPr/>
        </p:nvSpPr>
        <p:spPr>
          <a:xfrm>
            <a:off x="10761043" y="154753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215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762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A317-AE15-4C8A-94B7-38691E07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274320"/>
            <a:ext cx="4415108" cy="9235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FitBit Use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3E40-EAEC-4227-BE21-E35F24C76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1508760"/>
            <a:ext cx="4361688" cy="4892040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Usage Insight #3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Even though 100% of Users monitored Activity, the number of days those activities were monitored varied by User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Use Level by Number of Users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C8692-FDA8-4FA6-AD0D-05C34E232E7D}"/>
              </a:ext>
            </a:extLst>
          </p:cNvPr>
          <p:cNvSpPr txBox="1"/>
          <p:nvPr/>
        </p:nvSpPr>
        <p:spPr>
          <a:xfrm>
            <a:off x="1106424" y="3888200"/>
            <a:ext cx="36656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Full: 31 days			  21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Hi: 29 - 30 days		    5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Lo: 18 - 20 days	  	    3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Med: 26 - 28 days	  	    3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Very Lo: 4 days	           	    1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C8112B-6B4E-435C-AA31-6883728C63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581806"/>
              </p:ext>
            </p:extLst>
          </p:nvPr>
        </p:nvGraphicFramePr>
        <p:xfrm>
          <a:off x="5468112" y="457200"/>
          <a:ext cx="6408043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781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CC06-69B4-4728-9CEA-7CADA228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10896"/>
            <a:ext cx="4517136" cy="1289303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>
                <a:latin typeface="Comic Sans MS" panose="030F0702030302020204" pitchFamily="66" charset="0"/>
              </a:rPr>
              <a:t>FitBit Daily Average Activity Intensity by Use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A49C-C39F-4F24-BF8E-0554CC6F2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384" y="1801367"/>
            <a:ext cx="4379976" cy="459943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Usage Insight #4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Although most Activity Intensity is Light regardless of Use Level, the higher Use Levels exercise more efficiently (less time overall, greater intensity)</a:t>
            </a:r>
          </a:p>
          <a:p>
            <a:pPr>
              <a:spcAft>
                <a:spcPts val="800"/>
              </a:spcAft>
            </a:pPr>
            <a:endParaRPr lang="en-US" sz="2000" dirty="0">
              <a:solidFill>
                <a:srgbClr val="000000"/>
              </a:solidFill>
              <a:latin typeface="Google San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794E1EA-AAD6-4E2C-B2CF-6EE3C768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14483"/>
              </p:ext>
            </p:extLst>
          </p:nvPr>
        </p:nvGraphicFramePr>
        <p:xfrm>
          <a:off x="5715000" y="91440"/>
          <a:ext cx="6477000" cy="648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D2368FD-DB26-407D-BD64-D78F28FEA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50800"/>
              </p:ext>
            </p:extLst>
          </p:nvPr>
        </p:nvGraphicFramePr>
        <p:xfrm>
          <a:off x="944372" y="3868730"/>
          <a:ext cx="406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6872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5308915"/>
                    </a:ext>
                  </a:extLst>
                </a:gridCol>
              </a:tblGrid>
              <a:tr h="31111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olidFill>
                            <a:srgbClr val="000000"/>
                          </a:solidFill>
                          <a:effectLst/>
                          <a:latin typeface="Google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solidFill>
                            <a:srgbClr val="000000"/>
                          </a:solidFill>
                          <a:effectLst/>
                          <a:latin typeface="Google Sans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 Intensity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42452"/>
                  </a:ext>
                </a:extLst>
              </a:tr>
              <a:tr h="311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Lo: 18 – 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58309"/>
                  </a:ext>
                </a:extLst>
              </a:tr>
              <a:tr h="311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Med: 26 – 28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97906"/>
                  </a:ext>
                </a:extLst>
              </a:tr>
              <a:tr h="311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Full: 31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72484"/>
                  </a:ext>
                </a:extLst>
              </a:tr>
              <a:tr h="311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Hi: 29 – 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08209"/>
                  </a:ext>
                </a:extLst>
              </a:tr>
              <a:tr h="311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Lo: 4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0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37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B22FAD6-0803-4304-A3C5-AE0FE79BF4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625149"/>
              </p:ext>
            </p:extLst>
          </p:nvPr>
        </p:nvGraphicFramePr>
        <p:xfrm>
          <a:off x="5101389" y="715277"/>
          <a:ext cx="6949440" cy="5427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964576A-2916-43A1-B440-87A26A5195FA}"/>
              </a:ext>
            </a:extLst>
          </p:cNvPr>
          <p:cNvSpPr txBox="1">
            <a:spLocks/>
          </p:cNvSpPr>
          <p:nvPr/>
        </p:nvSpPr>
        <p:spPr>
          <a:xfrm>
            <a:off x="295176" y="300849"/>
            <a:ext cx="4623333" cy="1289303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dirty="0">
                <a:latin typeface="Comic Sans MS" panose="030F0702030302020204" pitchFamily="66" charset="0"/>
              </a:rPr>
              <a:t>FitBit Total Minutes of Activity by Day of Week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472DDA-5B69-40A9-A315-62812BF574B4}"/>
              </a:ext>
            </a:extLst>
          </p:cNvPr>
          <p:cNvSpPr txBox="1">
            <a:spLocks/>
          </p:cNvSpPr>
          <p:nvPr/>
        </p:nvSpPr>
        <p:spPr>
          <a:xfrm>
            <a:off x="295176" y="1590153"/>
            <a:ext cx="4379976" cy="47957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Usage Insight #5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Users engaged in the least amount of Activity on Sunday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Moderately increased Activity on Monday (9%)</a:t>
            </a: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Dramatically increased Activity on Tuesday (30%) – the highest activity day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Gradually dropped Activity 5 to 6% for each of the next 3 days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Friday &amp; Saturday Activity roughly equal with an 8% drop on Sunday</a:t>
            </a:r>
            <a:endParaRPr lang="en-US" sz="1800" dirty="0">
              <a:solidFill>
                <a:srgbClr val="000000"/>
              </a:solidFill>
              <a:latin typeface="Google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US" sz="2000" dirty="0">
              <a:solidFill>
                <a:srgbClr val="000000"/>
              </a:solidFill>
              <a:latin typeface="Google San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2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64576A-2916-43A1-B440-87A26A5195FA}"/>
              </a:ext>
            </a:extLst>
          </p:cNvPr>
          <p:cNvSpPr txBox="1">
            <a:spLocks/>
          </p:cNvSpPr>
          <p:nvPr/>
        </p:nvSpPr>
        <p:spPr>
          <a:xfrm>
            <a:off x="295176" y="300849"/>
            <a:ext cx="4623333" cy="1289303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Comic Sans MS" panose="030F0702030302020204" pitchFamily="66" charset="0"/>
              </a:rPr>
              <a:t>FitBit Use Over Time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472DDA-5B69-40A9-A315-62812BF574B4}"/>
              </a:ext>
            </a:extLst>
          </p:cNvPr>
          <p:cNvSpPr txBox="1">
            <a:spLocks/>
          </p:cNvSpPr>
          <p:nvPr/>
        </p:nvSpPr>
        <p:spPr>
          <a:xfrm>
            <a:off x="538533" y="1392653"/>
            <a:ext cx="4379976" cy="47957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Usage Insight #6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Although the Average Daily Steps across all FitBit Users does fluctuate from day to day, it is fairly, stable over time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Users declined 36% over the period of observation from 33 to 21</a:t>
            </a:r>
          </a:p>
          <a:p>
            <a:pPr lvl="1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Largest decline from 27 on Mon 5/9 to 21  on Tue 5/12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86EEE6-7CD0-4A1E-B00C-3A818A9E1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376942"/>
              </p:ext>
            </p:extLst>
          </p:nvPr>
        </p:nvGraphicFramePr>
        <p:xfrm>
          <a:off x="4918509" y="818148"/>
          <a:ext cx="6439302" cy="505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99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64576A-2916-43A1-B440-87A26A5195FA}"/>
              </a:ext>
            </a:extLst>
          </p:cNvPr>
          <p:cNvSpPr txBox="1">
            <a:spLocks/>
          </p:cNvSpPr>
          <p:nvPr/>
        </p:nvSpPr>
        <p:spPr>
          <a:xfrm>
            <a:off x="201168" y="300849"/>
            <a:ext cx="5084064" cy="1289303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Comic Sans MS" panose="030F0702030302020204" pitchFamily="66" charset="0"/>
              </a:rPr>
              <a:t>Heart Rate by Time of Day and Use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472DDA-5B69-40A9-A315-62812BF574B4}"/>
              </a:ext>
            </a:extLst>
          </p:cNvPr>
          <p:cNvSpPr txBox="1">
            <a:spLocks/>
          </p:cNvSpPr>
          <p:nvPr/>
        </p:nvSpPr>
        <p:spPr>
          <a:xfrm>
            <a:off x="553212" y="1763443"/>
            <a:ext cx="4379976" cy="34756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Google Sans"/>
                <a:ea typeface="Times New Roman" panose="02020603050405020304" pitchFamily="18" charset="0"/>
                <a:cs typeface="Times New Roman" panose="02020603050405020304" pitchFamily="18" charset="0"/>
              </a:rPr>
              <a:t>Usage Insight #7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The early evening (5p – 7p) and evening (7p – 9p) are the times of day where the has the heart rates are at their highest for </a:t>
            </a:r>
            <a:r>
              <a:rPr lang="en-US" sz="2000" dirty="0" err="1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FitBit</a:t>
            </a:r>
            <a:r>
              <a:rPr lang="en-US" sz="20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 Users on average.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Most </a:t>
            </a:r>
            <a:r>
              <a:rPr lang="en-US" sz="2000" dirty="0" err="1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FitBit</a:t>
            </a:r>
            <a:r>
              <a:rPr lang="en-US" sz="2000" dirty="0">
                <a:solidFill>
                  <a:srgbClr val="000000"/>
                </a:solidFill>
                <a:latin typeface="Google Sans"/>
                <a:cs typeface="Times New Roman" panose="02020603050405020304" pitchFamily="18" charset="0"/>
              </a:rPr>
              <a:t> Users engage in cardio exercise during the evening hours</a:t>
            </a:r>
          </a:p>
        </p:txBody>
      </p:sp>
      <p:pic>
        <p:nvPicPr>
          <p:cNvPr id="5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41A67572-4D00-4CCD-8F4D-C50C39B14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11" y="300849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11363</TotalTime>
  <Words>987</Words>
  <Application>Microsoft Office PowerPoint</Application>
  <PresentationFormat>Widescreen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 Light</vt:lpstr>
      <vt:lpstr>Calibri</vt:lpstr>
      <vt:lpstr>Calibri Light</vt:lpstr>
      <vt:lpstr>Comic Sans MS</vt:lpstr>
      <vt:lpstr>Google Sans</vt:lpstr>
      <vt:lpstr>Wingdings</vt:lpstr>
      <vt:lpstr>Office Theme</vt:lpstr>
      <vt:lpstr>Google Data Analytics Certificate Capstone Project</vt:lpstr>
      <vt:lpstr>Objective</vt:lpstr>
      <vt:lpstr>FitBit Device User Data Overview</vt:lpstr>
      <vt:lpstr>FitBit Activity Comparison by Monitored Statistic</vt:lpstr>
      <vt:lpstr>FitBit Use Level</vt:lpstr>
      <vt:lpstr>FitBit Daily Average Activity Intensity by Use Level</vt:lpstr>
      <vt:lpstr>PowerPoint Presentation</vt:lpstr>
      <vt:lpstr>PowerPoint Presentation</vt:lpstr>
      <vt:lpstr>PowerPoint Presentation</vt:lpstr>
      <vt:lpstr>PowerPoint Presentation</vt:lpstr>
      <vt:lpstr>Bellabeat Leaf Chakra Marketing Strategy Recommendations</vt:lpstr>
      <vt:lpstr>Data Limitations and Caveats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 Certificate Capstone Project</dc:title>
  <dc:creator>Terence Lake</dc:creator>
  <cp:lastModifiedBy>Terence Lake</cp:lastModifiedBy>
  <cp:revision>1</cp:revision>
  <dcterms:created xsi:type="dcterms:W3CDTF">2022-03-27T11:34:40Z</dcterms:created>
  <dcterms:modified xsi:type="dcterms:W3CDTF">2022-04-09T13:31:49Z</dcterms:modified>
</cp:coreProperties>
</file>