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E6B"/>
    <a:srgbClr val="234964"/>
    <a:srgbClr val="F6F6F6"/>
    <a:srgbClr val="EBEBEB"/>
    <a:srgbClr val="FAFAFA"/>
    <a:srgbClr val="234864"/>
    <a:srgbClr val="FBFBFB"/>
    <a:srgbClr val="FCFCFC"/>
    <a:srgbClr val="F9F9F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220C-1BC2-4002-8F3A-0592245D17C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41A5-0E52-4EB8-ABD8-9E2E6B42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3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9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8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0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1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1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9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F054-2505-4724-BCBA-28284C948A42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1561391" y="4729654"/>
            <a:ext cx="89562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客户端渲染，服务端渲染，同构及预渲染：</a:t>
            </a:r>
            <a:endParaRPr lang="en-US" altLang="zh-CN" sz="3600" b="1" dirty="0">
              <a:solidFill>
                <a:srgbClr val="254E6B"/>
              </a:solidFill>
              <a:latin typeface="微软雅黑" panose="020B0503020204020204" charset="-122"/>
              <a:ea typeface="创艺简细圆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从入门直接放弃</a:t>
            </a:r>
            <a:endParaRPr lang="zh-CN" altLang="en-US" sz="3600" b="1" dirty="0">
              <a:solidFill>
                <a:srgbClr val="254E6B"/>
              </a:solidFill>
              <a:latin typeface="微软雅黑" panose="020B0503020204020204" charset="-122"/>
              <a:ea typeface="创艺简细圆" pitchFamily="2" charset="-122"/>
              <a:sym typeface="+mn-lt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b="1" dirty="0">
              <a:solidFill>
                <a:srgbClr val="254E6B"/>
              </a:solidFill>
              <a:latin typeface="微软雅黑" panose="020B0503020204020204" charset="-122"/>
              <a:ea typeface="创艺简细圆" pitchFamily="2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73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lt"/>
              </a:rPr>
              <a:t>网页的构成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+mn-lt"/>
            </a:endParaRPr>
          </a:p>
          <a:p>
            <a:pPr algn="ctr"/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网页的构成：</a:t>
            </a:r>
            <a:r>
              <a:rPr lang="en-US" altLang="zh-CN" dirty="0"/>
              <a:t> HTML </a:t>
            </a:r>
            <a:r>
              <a:rPr lang="zh-CN" altLang="en-US" dirty="0"/>
              <a:t>，</a:t>
            </a:r>
            <a:r>
              <a:rPr lang="en-US" altLang="zh-CN" dirty="0"/>
              <a:t> CSS 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zh-CN" altLang="en-US" dirty="0"/>
              <a:t>，图片等资源构成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通过浏览器等客户端方式呈现到用户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渲染引擎：能够将</a:t>
            </a:r>
            <a:r>
              <a:rPr lang="en-US" altLang="zh-CN" dirty="0"/>
              <a:t>HTML/CSS/JavaScript</a:t>
            </a:r>
            <a:r>
              <a:rPr lang="zh-CN" altLang="en-US" dirty="0"/>
              <a:t>等资源转化为用户可见的结果</a:t>
            </a:r>
          </a:p>
        </p:txBody>
      </p:sp>
    </p:spTree>
    <p:extLst>
      <p:ext uri="{BB962C8B-B14F-4D97-AF65-F5344CB8AC3E}">
        <p14:creationId xmlns:p14="http://schemas.microsoft.com/office/powerpoint/2010/main" val="54644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客户端渲染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CSR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页面在 </a:t>
            </a:r>
            <a:r>
              <a:rPr lang="en-US" altLang="zh-CN" dirty="0"/>
              <a:t>JavaScript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/>
              <a:t>HTML </a:t>
            </a:r>
            <a:r>
              <a:rPr lang="zh-CN" altLang="en-US" dirty="0"/>
              <a:t>等资源文件加载完毕后开始渲染，路由为客户端路由，路由变化不会刷新页面，也就是我们经常谈到的 </a:t>
            </a:r>
            <a:r>
              <a:rPr lang="en-US" altLang="zh-CN" dirty="0"/>
              <a:t>SPA</a:t>
            </a:r>
            <a:r>
              <a:rPr lang="zh-CN" altLang="en-US" dirty="0"/>
              <a:t>（单页应用）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前端的</a:t>
            </a:r>
            <a:r>
              <a:rPr lang="en-US" altLang="zh-CN" dirty="0"/>
              <a:t>3</a:t>
            </a:r>
            <a:r>
              <a:rPr lang="zh-CN" altLang="en-US" dirty="0"/>
              <a:t>大框架：</a:t>
            </a:r>
            <a:r>
              <a:rPr lang="en-US" altLang="zh-CN" dirty="0" err="1"/>
              <a:t>vue</a:t>
            </a:r>
            <a:r>
              <a:rPr lang="zh-CN" altLang="en-US" dirty="0"/>
              <a:t>，</a:t>
            </a:r>
            <a:r>
              <a:rPr lang="en-US" altLang="zh-CN" dirty="0"/>
              <a:t>react</a:t>
            </a:r>
            <a:r>
              <a:rPr lang="zh-CN" altLang="en-US" dirty="0"/>
              <a:t>，</a:t>
            </a:r>
            <a:r>
              <a:rPr lang="en-US" altLang="zh-CN" dirty="0"/>
              <a:t>angular</a:t>
            </a:r>
            <a:r>
              <a:rPr lang="zh-CN" altLang="en-US" dirty="0"/>
              <a:t>，都是单页应用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缺点：首屏加载慢，</a:t>
            </a:r>
            <a:r>
              <a:rPr lang="en-US" altLang="zh-CN" dirty="0" err="1"/>
              <a:t>seo</a:t>
            </a:r>
            <a:r>
              <a:rPr lang="zh-CN" altLang="en-US" dirty="0"/>
              <a:t>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943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服务端渲染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SSR</a:t>
            </a:r>
          </a:p>
          <a:p>
            <a:pPr algn="ctr"/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页面由服务端直接返回给浏览器，路由为服务端路由，</a:t>
            </a:r>
            <a:r>
              <a:rPr lang="en-US" altLang="zh-CN" dirty="0"/>
              <a:t>URL </a:t>
            </a:r>
            <a:r>
              <a:rPr lang="zh-CN" altLang="en-US" dirty="0"/>
              <a:t>的变更会刷新页面，原理与 </a:t>
            </a:r>
            <a:r>
              <a:rPr lang="en-US" altLang="zh-CN" dirty="0"/>
              <a:t>ASP</a:t>
            </a:r>
            <a:r>
              <a:rPr lang="zh-CN" altLang="en-US" dirty="0"/>
              <a:t>，</a:t>
            </a:r>
            <a:r>
              <a:rPr lang="en-US" altLang="zh-CN" dirty="0"/>
              <a:t>PHP </a:t>
            </a:r>
            <a:r>
              <a:rPr lang="zh-CN" altLang="en-US" dirty="0"/>
              <a:t>等传统后端框架类似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缺点：用户体验差，用户量大情况服务器压力大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917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疑问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有没有方法同时解决客户端渲染和服务端渲染的缺点？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737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同构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  <a:p>
            <a:pPr algn="ctr"/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  <a:p>
            <a:pPr algn="ctr"/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同构：现代化的服务端渲染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编写的 </a:t>
            </a:r>
            <a:r>
              <a:rPr lang="en-US" altLang="zh-CN" dirty="0"/>
              <a:t>JavaScript </a:t>
            </a:r>
            <a:r>
              <a:rPr lang="zh-CN" altLang="en-US" dirty="0"/>
              <a:t>代码可同时运行在浏览器及 </a:t>
            </a:r>
            <a:r>
              <a:rPr lang="en-US" altLang="zh-CN" dirty="0"/>
              <a:t>Node.js </a:t>
            </a:r>
            <a:r>
              <a:rPr lang="zh-CN" altLang="en-US" dirty="0"/>
              <a:t>两套环境中，用服务端渲染来提升首屏的加载速度，首屏之后的路由由客户端控制，即在用户到达首屏后，整个应用仍是一个 </a:t>
            </a:r>
            <a:r>
              <a:rPr lang="en-US" altLang="zh-CN" dirty="0"/>
              <a:t>SPA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客户端发起请求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服务端渲染首屏内容 </a:t>
            </a:r>
            <a:r>
              <a:rPr lang="en-US" altLang="zh-CN" dirty="0"/>
              <a:t>+ </a:t>
            </a:r>
            <a:r>
              <a:rPr lang="zh-CN" altLang="en-US" dirty="0"/>
              <a:t>生成客户端 </a:t>
            </a:r>
            <a:r>
              <a:rPr lang="en-US" altLang="zh-CN" dirty="0"/>
              <a:t>SPA </a:t>
            </a:r>
            <a:r>
              <a:rPr lang="zh-CN" altLang="en-US" dirty="0"/>
              <a:t>相关资源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服务端将生成的首屏资源发送给客户端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客户端直接展示服务端渲染好的首屏内容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之后客户端所有的交互都由客户端 </a:t>
            </a:r>
            <a:r>
              <a:rPr lang="en-US" altLang="zh-CN" dirty="0"/>
              <a:t>SPA </a:t>
            </a:r>
            <a:r>
              <a:rPr lang="zh-CN" altLang="en-US" dirty="0"/>
              <a:t>处理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844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疑问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如果你只是想提升首屏的</a:t>
            </a:r>
            <a:r>
              <a:rPr lang="en-US" altLang="zh-CN" dirty="0" err="1"/>
              <a:t>seo</a:t>
            </a:r>
            <a:r>
              <a:rPr lang="zh-CN" altLang="en-US" dirty="0"/>
              <a:t>和首屏的加载速度，大部分情况下，使用预渲染会更简单方便，好用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427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预渲染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2308194"/>
            <a:ext cx="980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服务端渲染的过程为：解析执行</a:t>
            </a:r>
            <a:r>
              <a:rPr lang="en-US" altLang="zh-CN" dirty="0"/>
              <a:t>JS =&gt; </a:t>
            </a:r>
            <a:r>
              <a:rPr lang="zh-CN" altLang="en-US" dirty="0"/>
              <a:t>构建</a:t>
            </a:r>
            <a:r>
              <a:rPr lang="en-US" altLang="zh-CN" dirty="0"/>
              <a:t>HTML</a:t>
            </a:r>
            <a:r>
              <a:rPr lang="zh-CN" altLang="en-US" dirty="0"/>
              <a:t>页面 </a:t>
            </a:r>
            <a:r>
              <a:rPr lang="en-US" altLang="zh-CN" dirty="0"/>
              <a:t>=&gt; </a:t>
            </a:r>
            <a:r>
              <a:rPr lang="zh-CN" altLang="en-US" dirty="0"/>
              <a:t>输出给客户端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预渲染的过程为：已构建好的</a:t>
            </a:r>
            <a:r>
              <a:rPr lang="en-US" altLang="zh-CN" dirty="0"/>
              <a:t>HTML</a:t>
            </a:r>
            <a:r>
              <a:rPr lang="zh-CN" altLang="en-US" dirty="0"/>
              <a:t>页面 </a:t>
            </a:r>
            <a:r>
              <a:rPr lang="en-US" altLang="zh-CN" dirty="0"/>
              <a:t>=&gt; </a:t>
            </a:r>
            <a:r>
              <a:rPr lang="zh-CN" altLang="en-US" dirty="0"/>
              <a:t>输出给客户端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预渲染会提前渲染好</a:t>
            </a:r>
            <a:r>
              <a:rPr lang="en-US" altLang="zh-CN" dirty="0"/>
              <a:t>html</a:t>
            </a:r>
            <a:r>
              <a:rPr lang="zh-CN" altLang="en-US" dirty="0"/>
              <a:t>放在服务器，服务端渲染比预渲染多了一步执行</a:t>
            </a:r>
            <a:r>
              <a:rPr lang="en-US" altLang="zh-CN" dirty="0"/>
              <a:t>JS</a:t>
            </a:r>
            <a:r>
              <a:rPr lang="zh-CN" altLang="en-US" dirty="0"/>
              <a:t>的过程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预渲染：根据个人会显示不同信息的页面不适用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预渲染插件：</a:t>
            </a:r>
            <a:r>
              <a:rPr lang="en-US" altLang="zh-CN" dirty="0"/>
              <a:t>prerender-spa-plugin</a:t>
            </a:r>
          </a:p>
        </p:txBody>
      </p:sp>
    </p:spTree>
    <p:extLst>
      <p:ext uri="{BB962C8B-B14F-4D97-AF65-F5344CB8AC3E}">
        <p14:creationId xmlns:p14="http://schemas.microsoft.com/office/powerpoint/2010/main" val="2528465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Nuxt.js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实战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68576-ACEE-4BD8-8E07-7DCE146A67ED}"/>
              </a:ext>
            </a:extLst>
          </p:cNvPr>
          <p:cNvSpPr txBox="1"/>
          <p:nvPr/>
        </p:nvSpPr>
        <p:spPr>
          <a:xfrm>
            <a:off x="1060167" y="1615733"/>
            <a:ext cx="9806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环境：</a:t>
            </a:r>
            <a:r>
              <a:rPr lang="en-US" altLang="zh-CN" sz="1600" dirty="0"/>
              <a:t>Node.js</a:t>
            </a:r>
            <a:r>
              <a:rPr lang="zh-CN" altLang="en-US" sz="1600" dirty="0"/>
              <a:t>，</a:t>
            </a:r>
            <a:r>
              <a:rPr lang="en-US" altLang="zh-CN" sz="1600" dirty="0"/>
              <a:t>NPX</a:t>
            </a:r>
            <a:r>
              <a:rPr lang="zh-CN" altLang="en-US" sz="1600" dirty="0"/>
              <a:t>（</a:t>
            </a:r>
            <a:r>
              <a:rPr lang="en-US" altLang="zh-CN" sz="1600" dirty="0"/>
              <a:t>NPX </a:t>
            </a:r>
            <a:r>
              <a:rPr lang="zh-CN" altLang="en-US" sz="1600" dirty="0"/>
              <a:t>在 </a:t>
            </a:r>
            <a:r>
              <a:rPr lang="en-US" altLang="zh-CN" sz="1600" dirty="0"/>
              <a:t>NPM </a:t>
            </a:r>
            <a:r>
              <a:rPr lang="zh-CN" altLang="en-US" sz="1600" dirty="0"/>
              <a:t>版本 </a:t>
            </a:r>
            <a:r>
              <a:rPr lang="en-US" altLang="zh-CN" sz="1600" dirty="0"/>
              <a:t>5.2.0 </a:t>
            </a:r>
            <a:r>
              <a:rPr lang="zh-CN" altLang="en-US" sz="1600" dirty="0"/>
              <a:t>默认安装了）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创建项目，选择组件，框架，并下载依赖</a:t>
            </a:r>
          </a:p>
          <a:p>
            <a:r>
              <a:rPr lang="en-US" altLang="zh-CN" sz="1600" dirty="0" err="1"/>
              <a:t>npx</a:t>
            </a:r>
            <a:r>
              <a:rPr lang="en-US" altLang="zh-CN" sz="1600" dirty="0"/>
              <a:t> create-</a:t>
            </a:r>
            <a:r>
              <a:rPr lang="en-US" altLang="zh-CN" sz="1600" dirty="0" err="1"/>
              <a:t>nuxt</a:t>
            </a:r>
            <a:r>
              <a:rPr lang="en-US" altLang="zh-CN" sz="1600" dirty="0"/>
              <a:t>-app </a:t>
            </a:r>
            <a:r>
              <a:rPr lang="en-US" altLang="zh-CN" sz="1600" dirty="0" err="1"/>
              <a:t>nuxt</a:t>
            </a:r>
            <a:r>
              <a:rPr lang="en-US" altLang="zh-CN" sz="1600" dirty="0"/>
              <a:t>-demo</a:t>
            </a:r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进入项目根目录</a:t>
            </a:r>
          </a:p>
          <a:p>
            <a:r>
              <a:rPr lang="en-US" altLang="zh-CN" sz="1600" dirty="0"/>
              <a:t>cd </a:t>
            </a:r>
            <a:r>
              <a:rPr lang="en-US" altLang="zh-CN" sz="1600" dirty="0" err="1"/>
              <a:t>nuxt</a:t>
            </a:r>
            <a:r>
              <a:rPr lang="en-US" altLang="zh-CN" sz="1600" dirty="0"/>
              <a:t>-demo</a:t>
            </a:r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开发模式，热更新</a:t>
            </a:r>
          </a:p>
          <a:p>
            <a:r>
              <a:rPr lang="en-US" altLang="zh-CN" sz="1600" dirty="0" err="1"/>
              <a:t>npm</a:t>
            </a:r>
            <a:r>
              <a:rPr lang="en-US" altLang="zh-CN" sz="1600" dirty="0"/>
              <a:t> run dev</a:t>
            </a:r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构建生产环境项目文件</a:t>
            </a:r>
            <a:endParaRPr lang="en-US" altLang="zh-CN" sz="1600" dirty="0"/>
          </a:p>
          <a:p>
            <a:r>
              <a:rPr lang="en-US" altLang="zh-CN" sz="1600" dirty="0" err="1"/>
              <a:t>npm</a:t>
            </a:r>
            <a:r>
              <a:rPr lang="en-US" altLang="zh-CN" sz="1600" dirty="0"/>
              <a:t> run build</a:t>
            </a:r>
          </a:p>
          <a:p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运行项目</a:t>
            </a:r>
          </a:p>
          <a:p>
            <a:r>
              <a:rPr lang="en-US" altLang="zh-CN" sz="1600" dirty="0" err="1"/>
              <a:t>npm</a:t>
            </a:r>
            <a:r>
              <a:rPr lang="en-US" altLang="zh-CN" sz="1600" dirty="0"/>
              <a:t> run start</a:t>
            </a:r>
          </a:p>
          <a:p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构建静态文件（可以部署到非</a:t>
            </a:r>
            <a:r>
              <a:rPr lang="en-US" altLang="zh-CN" sz="1600" dirty="0"/>
              <a:t>Node.js</a:t>
            </a:r>
            <a:r>
              <a:rPr lang="zh-CN" altLang="en-US" sz="1600" dirty="0"/>
              <a:t>的服务器）</a:t>
            </a:r>
          </a:p>
          <a:p>
            <a:r>
              <a:rPr lang="en-US" altLang="zh-CN" sz="1600" dirty="0" err="1"/>
              <a:t>npm</a:t>
            </a:r>
            <a:r>
              <a:rPr lang="en-US" altLang="zh-CN" sz="1600" dirty="0"/>
              <a:t> run generate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97441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509</Words>
  <Application>Microsoft Office PowerPoint</Application>
  <PresentationFormat>宽屏</PresentationFormat>
  <Paragraphs>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创艺简细圆</vt:lpstr>
      <vt:lpstr>方正静蕾简体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lang</cp:lastModifiedBy>
  <cp:revision>56</cp:revision>
  <dcterms:created xsi:type="dcterms:W3CDTF">2017-04-05T16:21:43Z</dcterms:created>
  <dcterms:modified xsi:type="dcterms:W3CDTF">2021-08-12T11:00:57Z</dcterms:modified>
</cp:coreProperties>
</file>