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0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4E6F-50E4-421D-A4A8-86DB649D6AF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4EF3F-DE81-4901-9083-67261A7E50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4EF3F-DE81-4901-9083-67261A7E506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CB86C-1D69-48AF-A046-620C54EA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C081AD-3903-4AEC-AA67-5631435B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37DCEF-F3F8-4588-A675-F149042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3E4BDB-5C2A-45FF-ADB4-A80E8AD4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1DCDE8-72F5-477A-BFF8-2DB3EE5C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41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873B3-59E8-40E2-8423-21FC1442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67552D-557C-4DB8-BB68-A7A682AE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3FD3EB-8EC5-4EAC-BAAA-9961CE1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31709-FDF8-4903-9753-3E345A0A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D8CA9-896A-4B8A-86A2-8394776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3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4343793-7564-4680-BAE2-DE4C79B5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DC2089-ABDF-4A11-899B-A1748914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C9DED6-B269-49AD-BD50-BF828112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ACDC99-5BE6-4739-8D1F-5473F498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1289C1-C1FD-4D83-80E2-61B55D8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48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A4FD2-7FE8-4E3E-96B6-6411D4C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5EE6F-BE95-4CA3-B534-37F5B6BB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B1B8B5-A696-43E5-9D3A-6EAF352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10D7A9-ACAA-4176-89ED-F3AE353E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A11035-6DCA-4808-8900-92ABFDC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7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A7BD0-0E0D-4D8C-A6C2-68EE137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D0B341-85C9-4205-BF0F-5A6CF32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1315D9-F2DC-4C22-9EBB-6768EA88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CCCBF7-905A-40D8-8238-01A29640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147F43-775F-4B74-BE2D-82E8BFA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0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5D490-E4BB-4BBF-BBE4-73179B8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457D8-C74D-4501-A691-BDC20A7B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0DD25A-CE36-436F-9FCC-EB72870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B8713B-5C58-4425-A86B-6390618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BBEB15-1C28-4D15-BA86-3136B71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02B4F8-AF4C-4296-AFE7-A54DAFE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95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335DB-9615-4AAB-825F-E28AA453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B330D6-3629-48F5-8927-9B5B8DA8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B87256-6FDE-4D36-8DF2-22A1B29A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646556-D959-4692-96A0-3A0B4445A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E6291F-F9CB-496A-8809-E72CE0071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B5E9B75-3478-4FE5-AC08-12AA1B1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9F0F46-134E-4D4E-A3D3-24A47A8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78E4545-EEC3-497F-93A2-CF033DB1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2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11D98-9369-4AFC-B8A2-5FC66CD7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1DD74A-0BE1-45E7-B9FC-90A6F3AA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6F492F-4168-4D0F-82AD-576D231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0343C4-F278-4CF8-B950-8391B10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0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4859C3-7117-41E0-8805-5AE97A1D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A90673-7823-4CB2-8F7F-486ECE68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79E806-058E-439F-8388-AD89B20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9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ABD03-3162-4B30-9413-2405BA48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3F71D8-1904-4B12-B7DD-E7B3E36D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1ADB5A-961E-42BD-B084-8D93DE69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6486D4-BB5F-44F6-BC5D-83A79E1F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993B30-99B7-4E15-B23A-CEB51D0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15B441-2669-4C64-BC5E-1B66067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6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9D9A3-F2B3-4AA3-B34C-AE06774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783D4F-7017-446C-9C49-02066B0A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E395F5-04A9-4E70-8278-87DC0042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77002F-DBEE-424C-AFC1-181DB05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449DBD-2155-4A4F-8C03-B09135B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9C308F-B079-4D4A-9F3C-9E37374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9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7AEB1E7-3B32-493A-9A18-B2A89B8C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F0DEA8-4D0B-4D27-83EC-F0AAE1BC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77EBAF-5474-447B-8BC2-92A0AD13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33F-6DEC-41ED-A0AD-C5E3CA7A466E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6B72A5-37E2-4EEE-81C2-05124DEAA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5183EB-E222-443B-8C99-D3CA8F3B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24B9-AB0F-4AFF-9603-5B9F8C56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1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901.1032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25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7869F-2089-4C4D-A841-AA12CC0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037"/>
            <a:ext cx="10515600" cy="1325563"/>
          </a:xfrm>
        </p:spPr>
        <p:txBody>
          <a:bodyPr/>
          <a:lstStyle/>
          <a:p>
            <a:r>
              <a:rPr lang="sr-Latn-RS" dirty="0" smtClean="0"/>
              <a:t>Hand Gesture Tetris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BBE970-B6CB-408F-921C-0DE070D7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467"/>
            <a:ext cx="10515600" cy="2485495"/>
          </a:xfrm>
        </p:spPr>
        <p:txBody>
          <a:bodyPr/>
          <a:lstStyle/>
          <a:p>
            <a:r>
              <a:rPr lang="sr-Latn-RS" dirty="0" smtClean="0"/>
              <a:t>Hand gesture controlled tetris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1" y="5728137"/>
            <a:ext cx="201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Veljko Maksimović</a:t>
            </a:r>
          </a:p>
          <a:p>
            <a:r>
              <a:rPr lang="sr-Latn-RS" dirty="0" smtClean="0"/>
              <a:t>Tamara Lazarević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99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08CBE-200A-4691-8FA3-81EB58A2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B3B1F6-FA19-4E38-B1D9-1C72B629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The idea was to recognize hand movements taken from web camera stream to be used to controll other apps, in this case, Tetris game</a:t>
            </a:r>
          </a:p>
          <a:p>
            <a:r>
              <a:rPr lang="sr-Latn-RS" dirty="0" smtClean="0"/>
              <a:t>Set of 5 hand movements was used:</a:t>
            </a:r>
          </a:p>
          <a:p>
            <a:pPr lvl="1"/>
            <a:r>
              <a:rPr lang="en-US" dirty="0" smtClean="0"/>
              <a:t>S</a:t>
            </a:r>
            <a:r>
              <a:rPr lang="sr-Latn-RS" dirty="0" smtClean="0"/>
              <a:t>wipe Up – </a:t>
            </a:r>
            <a:r>
              <a:rPr lang="sr-Latn-RS" dirty="0" smtClean="0"/>
              <a:t>Rotate T</a:t>
            </a:r>
            <a:r>
              <a:rPr lang="sr-Latn-RS" dirty="0" smtClean="0"/>
              <a:t>etris Piece</a:t>
            </a:r>
            <a:endParaRPr lang="sr-Latn-RS" dirty="0" smtClean="0"/>
          </a:p>
          <a:p>
            <a:pPr lvl="1"/>
            <a:r>
              <a:rPr lang="sr-Latn-RS" dirty="0" smtClean="0"/>
              <a:t>Swipe Down – </a:t>
            </a:r>
            <a:r>
              <a:rPr lang="sr-Latn-RS" dirty="0" smtClean="0"/>
              <a:t>Pull Tetris Piece </a:t>
            </a:r>
            <a:r>
              <a:rPr lang="sr-Latn-RS" dirty="0" smtClean="0"/>
              <a:t>Down</a:t>
            </a:r>
            <a:endParaRPr lang="sr-Latn-RS" dirty="0" smtClean="0"/>
          </a:p>
          <a:p>
            <a:pPr lvl="1"/>
            <a:r>
              <a:rPr lang="sr-Latn-RS" dirty="0" smtClean="0"/>
              <a:t>Swipe Left – Move </a:t>
            </a:r>
            <a:r>
              <a:rPr lang="sr-Latn-RS" dirty="0" smtClean="0"/>
              <a:t>Tetris Piece </a:t>
            </a:r>
            <a:r>
              <a:rPr lang="sr-Latn-RS" dirty="0" smtClean="0"/>
              <a:t>Left</a:t>
            </a:r>
          </a:p>
          <a:p>
            <a:pPr lvl="1"/>
            <a:r>
              <a:rPr lang="sr-Latn-RS" dirty="0" smtClean="0"/>
              <a:t>Swipe Right – </a:t>
            </a:r>
            <a:r>
              <a:rPr lang="sr-Latn-RS" dirty="0" smtClean="0"/>
              <a:t>Move Tetris Piece Right</a:t>
            </a:r>
            <a:endParaRPr lang="sr-Latn-RS" dirty="0" smtClean="0"/>
          </a:p>
          <a:p>
            <a:pPr lvl="1"/>
            <a:r>
              <a:rPr lang="sr-Latn-RS" dirty="0" smtClean="0"/>
              <a:t>Thumbs Down - Swap Tetris Piece</a:t>
            </a:r>
            <a:endParaRPr lang="sr-Latn-RS" dirty="0"/>
          </a:p>
          <a:p>
            <a:r>
              <a:rPr lang="sr-Latn-RS" dirty="0" smtClean="0"/>
              <a:t>Frames cut from the video stream are fed to the models and the output is used to move game pieces.</a:t>
            </a:r>
          </a:p>
        </p:txBody>
      </p:sp>
      <p:pic>
        <p:nvPicPr>
          <p:cNvPr id="1026" name="Picture 2" descr="C:\Users\HP\AppData\Local\Microsoft\Windows\Temporary Internet Files\Content.IE5\ON4E1MI8\765px-Silhouette_hand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555811" y="0"/>
            <a:ext cx="1554071" cy="2080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573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Implentation details and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arxiv.org/abs/1901.10323</a:t>
            </a:r>
            <a:endParaRPr lang="sr-Latn-RS" dirty="0" smtClean="0"/>
          </a:p>
          <a:p>
            <a:r>
              <a:rPr lang="en-US" dirty="0" smtClean="0"/>
              <a:t>A</a:t>
            </a:r>
            <a:r>
              <a:rPr lang="sr-Latn-RS" dirty="0" smtClean="0"/>
              <a:t>rchitecture</a:t>
            </a:r>
            <a:r>
              <a:rPr lang="sr-Latn-RS" dirty="0"/>
              <a:t> </a:t>
            </a:r>
            <a:r>
              <a:rPr lang="sr-Latn-RS" dirty="0" smtClean="0"/>
              <a:t>details</a:t>
            </a:r>
            <a:endParaRPr lang="sr-Latn-RS" dirty="0" smtClean="0"/>
          </a:p>
          <a:p>
            <a:pPr lvl="1"/>
            <a:r>
              <a:rPr lang="sr-Latn-RS" dirty="0" smtClean="0"/>
              <a:t>Models</a:t>
            </a:r>
          </a:p>
          <a:p>
            <a:pPr lvl="1"/>
            <a:r>
              <a:rPr lang="sr-Latn-RS" dirty="0" smtClean="0"/>
              <a:t>Pipeline</a:t>
            </a:r>
          </a:p>
          <a:p>
            <a:r>
              <a:rPr lang="sr-Latn-RS" dirty="0" smtClean="0"/>
              <a:t>Our implementation and training</a:t>
            </a:r>
            <a:endParaRPr lang="sr-Latn-RS" dirty="0" smtClean="0"/>
          </a:p>
          <a:p>
            <a:r>
              <a:rPr lang="sr-Latn-RS" dirty="0" smtClean="0"/>
              <a:t>Challenges</a:t>
            </a:r>
          </a:p>
          <a:p>
            <a:pPr lvl="1"/>
            <a:r>
              <a:rPr lang="sr-Latn-RS" dirty="0" smtClean="0"/>
              <a:t>Big models</a:t>
            </a:r>
          </a:p>
          <a:p>
            <a:pPr lvl="1"/>
            <a:r>
              <a:rPr lang="sr-Latn-RS" dirty="0" smtClean="0"/>
              <a:t>Confusing data</a:t>
            </a:r>
          </a:p>
          <a:p>
            <a:pPr lvl="1"/>
            <a:r>
              <a:rPr lang="sr-Latn-RS" dirty="0" smtClean="0"/>
              <a:t>Tricky implementation</a:t>
            </a:r>
          </a:p>
          <a:p>
            <a:pPr lvl="1"/>
            <a:endParaRPr lang="sr-Latn-RS" dirty="0" smtClean="0"/>
          </a:p>
        </p:txBody>
      </p:sp>
      <p:pic>
        <p:nvPicPr>
          <p:cNvPr id="2050" name="Picture 2" descr="C:\Users\HP\AppData\Local\Microsoft\Windows\Temporary Internet Files\Content.IE5\QGZ8IH0Y\Lots_of_math_symbols_and_numbers.svg[1].png"/>
          <p:cNvPicPr>
            <a:picLocks noChangeAspect="1" noChangeArrowheads="1"/>
          </p:cNvPicPr>
          <p:nvPr/>
        </p:nvPicPr>
        <p:blipFill>
          <a:blip r:embed="rId3">
            <a:lum bright="17000"/>
          </a:blip>
          <a:srcRect/>
          <a:stretch>
            <a:fillRect/>
          </a:stretch>
        </p:blipFill>
        <p:spPr bwMode="auto">
          <a:xfrm>
            <a:off x="5931281" y="2318582"/>
            <a:ext cx="4592159" cy="3060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2644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Demo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Evaluation</a:t>
            </a:r>
          </a:p>
          <a:p>
            <a:pPr lvl="1"/>
            <a:r>
              <a:rPr lang="sr-Latn-RS" dirty="0" smtClean="0"/>
              <a:t>Detector</a:t>
            </a:r>
          </a:p>
          <a:p>
            <a:pPr lvl="1"/>
            <a:r>
              <a:rPr lang="sr-Latn-RS" dirty="0" smtClean="0"/>
              <a:t>Classifier</a:t>
            </a:r>
            <a:endParaRPr lang="sr-Latn-RS" dirty="0" smtClean="0"/>
          </a:p>
          <a:p>
            <a:r>
              <a:rPr lang="sr-Latn-RS" dirty="0" smtClean="0"/>
              <a:t>Demo</a:t>
            </a:r>
          </a:p>
        </p:txBody>
      </p:sp>
      <p:pic>
        <p:nvPicPr>
          <p:cNvPr id="3074" name="Picture 2" descr="C:\Users\HP\AppData\Local\Microsoft\Windows\Temporary Internet Files\Content.IE5\ON4E1MI8\1200px-SpaceX_Demo-2_Launch_(NHQ202005300044)_(cropped)[1].jpg"/>
          <p:cNvPicPr>
            <a:picLocks noChangeAspect="1" noChangeArrowheads="1"/>
          </p:cNvPicPr>
          <p:nvPr/>
        </p:nvPicPr>
        <p:blipFill>
          <a:blip r:embed="rId2">
            <a:lum bright="35000" contrast="-31000"/>
          </a:blip>
          <a:srcRect/>
          <a:stretch>
            <a:fillRect/>
          </a:stretch>
        </p:blipFill>
        <p:spPr bwMode="auto">
          <a:xfrm>
            <a:off x="4829433" y="1555627"/>
            <a:ext cx="3851988" cy="4603126"/>
          </a:xfrm>
          <a:prstGeom prst="rect">
            <a:avLst/>
          </a:prstGeom>
          <a:noFill/>
        </p:spPr>
      </p:pic>
      <p:pic>
        <p:nvPicPr>
          <p:cNvPr id="3075" name="Picture 3" descr="C:\Users\HP\AppData\Local\Microsoft\Windows\Temporary Internet Files\Content.IE5\ON4E1MI8\result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37" y="3885602"/>
            <a:ext cx="3813137" cy="2542091"/>
          </a:xfrm>
          <a:prstGeom prst="rect">
            <a:avLst/>
          </a:prstGeom>
          <a:noFill/>
        </p:spPr>
      </p:pic>
      <p:pic>
        <p:nvPicPr>
          <p:cNvPr id="3076" name="Picture 4" descr="C:\Users\HP\AppData\Local\Microsoft\Windows\Temporary Internet Files\Content.IE5\0LOING7Y\graphic-1020366_960_72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81738" y="2274345"/>
            <a:ext cx="2593489" cy="25934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Final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What we learnt</a:t>
            </a:r>
          </a:p>
          <a:p>
            <a:r>
              <a:rPr lang="sr-Latn-RS" dirty="0" smtClean="0"/>
              <a:t>Possible </a:t>
            </a:r>
            <a:r>
              <a:rPr lang="sr-Latn-RS" dirty="0" smtClean="0"/>
              <a:t>applications</a:t>
            </a:r>
          </a:p>
          <a:p>
            <a:r>
              <a:rPr lang="sr-Latn-RS" dirty="0" smtClean="0"/>
              <a:t>Final thoughts</a:t>
            </a:r>
            <a:endParaRPr lang="sr-Latn-R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A52C4D-D254-458F-9B90-A3D1AEF8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938A6-3E7F-4F6D-8045-87B4D09B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357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142</Words>
  <Application>Microsoft Office PowerPoint</Application>
  <PresentationFormat>Custom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Hand Gesture Tetris</vt:lpstr>
      <vt:lpstr>Motivation</vt:lpstr>
      <vt:lpstr>Implentation details and challenges</vt:lpstr>
      <vt:lpstr>Demo and results</vt:lpstr>
      <vt:lpstr>Final words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Katarina Micic</dc:creator>
  <cp:lastModifiedBy>HP</cp:lastModifiedBy>
  <cp:revision>9</cp:revision>
  <dcterms:created xsi:type="dcterms:W3CDTF">2020-06-05T15:32:03Z</dcterms:created>
  <dcterms:modified xsi:type="dcterms:W3CDTF">2020-08-10T02:42:07Z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2020-06-05T15:42:50Z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97b50f0e-ec3b-4879-9de0-b2a30f0b7201</vt:lpwstr>
  </property>
  <property fmtid="{D5CDD505-2E9C-101B-9397-08002B2CF9AE}" pid="8" name="MSIP_Label_f42aa342-8706-4288-bd11-ebb85995028c_ContentBits">
    <vt:lpwstr>0</vt:lpwstr>
  </property>
</Properties>
</file>