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 Leah Spencer" initials="TLS" lastIdx="1" clrIdx="0">
    <p:extLst>
      <p:ext uri="{19B8F6BF-5375-455C-9EA6-DF929625EA0E}">
        <p15:presenceInfo xmlns:p15="http://schemas.microsoft.com/office/powerpoint/2012/main" userId="d578466332c0f2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86" autoAdjust="0"/>
  </p:normalViewPr>
  <p:slideViewPr>
    <p:cSldViewPr snapToGrid="0">
      <p:cViewPr varScale="1">
        <p:scale>
          <a:sx n="64" d="100"/>
          <a:sy n="64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2CAB-D197-492F-B06F-DF384AC5AD9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59D87-643B-48E0-A52A-BB1CA00F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8ijg41cIVYjaW23lNBmgpM8IsyzQoN1-?usp=shar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government agency which is intended to protect whistleblowers. However they find “merit” in the complaint approximately 1% of the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59D87-643B-48E0-A52A-BB1CA00F6E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distribution of total determinations. The distribution for all outcomes can be found individually in the notebook for this project at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MaisonNeue"/>
                <a:hlinkClick r:id="rId3"/>
              </a:rPr>
              <a:t>https://colab.research.google.com/drive/18ijg41cIVYjaW23lNBmgpM8IsyzQoN1-?usp=sharing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59D87-643B-48E0-A52A-BB1CA00F6E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oulier</a:t>
            </a:r>
            <a:r>
              <a:rPr lang="en-US" dirty="0"/>
              <a:t> removal was accomplished by removing the Statute OSHA, which had around 2000 cases per year. All other statutes were 500 or less.</a:t>
            </a:r>
          </a:p>
          <a:p>
            <a:r>
              <a:rPr lang="en-US" dirty="0"/>
              <a:t>Also removed were the Statues that had less than 40 cases per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59D87-643B-48E0-A52A-BB1CA00F6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59D87-643B-48E0-A52A-BB1CA00F6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are not good for a positive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59D87-643B-48E0-A52A-BB1CA00F6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are not good for a positive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59D87-643B-48E0-A52A-BB1CA00F6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59D87-643B-48E0-A52A-BB1CA00F6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59D87-643B-48E0-A52A-BB1CA00F6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59D87-643B-48E0-A52A-BB1CA00F6E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43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stleblowers.gov/factsheets_page/statist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LeahSpencer/DWPP_Analysis/tree/master/DWPP%20CSV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D3C69-7E7C-4A81-A273-BDB73D19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WHAT ARE THE ODDS FOR WHISTLEBLOWERS?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1DF6-5380-4206-94D8-F73B9DB42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Osha/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dwpp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research &amp;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9BBA8-3712-4783-A9EF-3A8346516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565" b="-1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BA6D-3AB4-4F22-B831-DF4FE93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 for your time!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880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7EA08F-6CC5-43AF-985D-A8731BF0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 is </a:t>
            </a:r>
            <a:r>
              <a:rPr lang="en-US" sz="5400" dirty="0" err="1">
                <a:solidFill>
                  <a:srgbClr val="FFFFFF"/>
                </a:solidFill>
              </a:rPr>
              <a:t>dwpp</a:t>
            </a:r>
            <a:r>
              <a:rPr lang="en-US" sz="5400" dirty="0">
                <a:solidFill>
                  <a:srgbClr val="FFFFFF"/>
                </a:solidFill>
              </a:rPr>
              <a:t>?	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Directorate of Whistleblower Protection Programs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F53BF-1C4F-4DFC-A0AA-420406A0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 Occupational Safety and Health Administration’s (OSHA) Directorate of Whistleblower Protection Programs (DWPP) operates under the United States Department of Labor. </a:t>
            </a:r>
          </a:p>
          <a:p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 data for this project was first found at </a:t>
            </a:r>
            <a:r>
              <a:rPr lang="en-US" u="sng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3"/>
              </a:rPr>
              <a:t>https://www.whistleblowers.gov/factsheets_page/statistics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and related links in the Resources menu.</a:t>
            </a:r>
          </a:p>
          <a:p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Excel was used to extract data from .pdf’s and to scrape data from the embedded charts on the related links to create .csv files.</a:t>
            </a:r>
          </a:p>
          <a:p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Thes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files are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viewable at: </a:t>
            </a:r>
            <a:r>
              <a:rPr lang="en-US" u="sng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4"/>
              </a:rPr>
              <a:t>https://github.com/TLeahSpencer/DWPP_Analysis/tree/master/DWPP%20CSVs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01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2308A-1A80-4E22-BBAC-333FB1C2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Variables varied… 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 normal distributions could be found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1F6219-D4F2-43DD-98CB-1FA715BB2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29" y="1287380"/>
            <a:ext cx="6569660" cy="4497390"/>
          </a:xfrm>
        </p:spPr>
      </p:pic>
    </p:spTree>
    <p:extLst>
      <p:ext uri="{BB962C8B-B14F-4D97-AF65-F5344CB8AC3E}">
        <p14:creationId xmlns:p14="http://schemas.microsoft.com/office/powerpoint/2010/main" val="322759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2308A-1A80-4E22-BBAC-333FB1C2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Outliers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out! 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Still…</a:t>
            </a:r>
            <a:b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 normal distributions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048C88-1386-42F6-88F4-C1A87156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05" y="1023439"/>
            <a:ext cx="6806283" cy="4811121"/>
          </a:xfrm>
        </p:spPr>
      </p:pic>
    </p:spTree>
    <p:extLst>
      <p:ext uri="{BB962C8B-B14F-4D97-AF65-F5344CB8AC3E}">
        <p14:creationId xmlns:p14="http://schemas.microsoft.com/office/powerpoint/2010/main" val="278248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D7A5D-F531-4923-88F3-5E319AF0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How &amp; what to compare?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B878-BD5E-4B31-8029-2C1C5E0D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Without Normal Distribution, no t tests were possible</a:t>
            </a:r>
          </a:p>
          <a:p>
            <a:r>
              <a:rPr lang="en-US" sz="2000" dirty="0"/>
              <a:t>Some comparisons were still made:</a:t>
            </a:r>
          </a:p>
          <a:p>
            <a:r>
              <a:rPr lang="en-US" sz="2000" dirty="0"/>
              <a:t>TOTAL POSITIVE AND NEGATIVE OUTCOMES FOR COMPLAINANTS</a:t>
            </a:r>
          </a:p>
          <a:p>
            <a:r>
              <a:rPr lang="en-US" sz="2000" dirty="0"/>
              <a:t>OUTCOMES UNDER THE YEARS OF PRESIDENTS FROM DIFFERENT POLITICAL PARTIES</a:t>
            </a:r>
          </a:p>
        </p:txBody>
      </p:sp>
    </p:spTree>
    <p:extLst>
      <p:ext uri="{BB962C8B-B14F-4D97-AF65-F5344CB8AC3E}">
        <p14:creationId xmlns:p14="http://schemas.microsoft.com/office/powerpoint/2010/main" val="219711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5F22ED-10A4-4C8D-91DA-2E5E6BDF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70" y="541065"/>
            <a:ext cx="4462197" cy="3435892"/>
          </a:xfrm>
          <a:prstGeom prst="rect">
            <a:avLst/>
          </a:prstGeom>
        </p:spPr>
      </p:pic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A158E5-4338-4947-8F92-98DE50167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10" y="541064"/>
            <a:ext cx="5475524" cy="34358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72AEB-C40D-46CB-AC71-A153F270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1999"/>
            <a:ext cx="10965141" cy="11957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80% negative        					20% positive      </a:t>
            </a:r>
          </a:p>
        </p:txBody>
      </p:sp>
    </p:spTree>
    <p:extLst>
      <p:ext uri="{BB962C8B-B14F-4D97-AF65-F5344CB8AC3E}">
        <p14:creationId xmlns:p14="http://schemas.microsoft.com/office/powerpoint/2010/main" val="63147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72AEB-C40D-46CB-AC71-A153F270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86" y="502920"/>
            <a:ext cx="3259016" cy="26148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Republican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vs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democratic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presidential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years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&#10;&#10;Description automatically generated">
            <a:extLst>
              <a:ext uri="{FF2B5EF4-FFF2-40B4-BE49-F238E27FC236}">
                <a16:creationId xmlns:a16="http://schemas.microsoft.com/office/drawing/2014/main" id="{067A63BE-11E8-4FE0-BE15-CAE6C679D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37" y="1049650"/>
            <a:ext cx="7186283" cy="4892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64482-7DF1-4ED8-928E-2B78E7D9020E}"/>
              </a:ext>
            </a:extLst>
          </p:cNvPr>
          <p:cNvSpPr txBox="1"/>
          <p:nvPr/>
        </p:nvSpPr>
        <p:spPr>
          <a:xfrm>
            <a:off x="668686" y="3361802"/>
            <a:ext cx="31304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Roboto"/>
              </a:rPr>
              <a:t>Democratic: 9 statutes with higher positive outcome rates averaging a little under 5% each, for a total of 43% more positive outcomes.</a:t>
            </a:r>
          </a:p>
          <a:p>
            <a:pPr algn="l"/>
            <a:endParaRPr lang="en-US" sz="1600" b="0" i="0" dirty="0">
              <a:effectLst/>
              <a:latin typeface="Roboto"/>
            </a:endParaRPr>
          </a:p>
          <a:p>
            <a:pPr algn="l"/>
            <a:r>
              <a:rPr lang="en-US" sz="1600" b="0" i="0" dirty="0">
                <a:effectLst/>
                <a:latin typeface="Roboto"/>
              </a:rPr>
              <a:t>Republican: produced 6 statutes with higher positive outcome rates, averaging a little over 5% each, for a total of 16% more positive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6AD5-9891-43ED-81BF-6BF8DD60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CORRELATE…. OR NOT?</a:t>
            </a:r>
          </a:p>
        </p:txBody>
      </p:sp>
      <p:pic>
        <p:nvPicPr>
          <p:cNvPr id="5" name="Content Placeholder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E60DA634-2EBF-4ACC-A17D-460EECB92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82" y="2341563"/>
            <a:ext cx="8424036" cy="3633787"/>
          </a:xfrm>
        </p:spPr>
      </p:pic>
    </p:spTree>
    <p:extLst>
      <p:ext uri="{BB962C8B-B14F-4D97-AF65-F5344CB8AC3E}">
        <p14:creationId xmlns:p14="http://schemas.microsoft.com/office/powerpoint/2010/main" val="163475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BA6D-3AB4-4F22-B831-DF4FE93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iterations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E62A-0844-4D60-93F3-B0B8EC88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0679642" cy="3634486"/>
          </a:xfrm>
        </p:spPr>
        <p:txBody>
          <a:bodyPr>
            <a:normAutofit/>
          </a:bodyPr>
          <a:lstStyle/>
          <a:p>
            <a:r>
              <a:rPr lang="en-US" sz="3600" dirty="0"/>
              <a:t>Bar charts for the results of comparisons</a:t>
            </a:r>
          </a:p>
          <a:p>
            <a:r>
              <a:rPr lang="en-US" sz="3600" dirty="0"/>
              <a:t>Additional groups to compare</a:t>
            </a:r>
          </a:p>
          <a:p>
            <a:pPr lvl="1"/>
            <a:r>
              <a:rPr lang="en-US" sz="3400" dirty="0"/>
              <a:t>Regulation requirements</a:t>
            </a:r>
          </a:p>
          <a:p>
            <a:pPr lvl="1"/>
            <a:r>
              <a:rPr lang="en-US" sz="3400" dirty="0"/>
              <a:t>Partnering Agencies</a:t>
            </a:r>
          </a:p>
        </p:txBody>
      </p:sp>
    </p:spTree>
    <p:extLst>
      <p:ext uri="{BB962C8B-B14F-4D97-AF65-F5344CB8AC3E}">
        <p14:creationId xmlns:p14="http://schemas.microsoft.com/office/powerpoint/2010/main" val="9060559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23D22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D"/>
      </a:hlink>
      <a:folHlink>
        <a:srgbClr val="828282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Widescreen</PresentationFormat>
  <Paragraphs>41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Gill Sans MT</vt:lpstr>
      <vt:lpstr>MaisonNeue</vt:lpstr>
      <vt:lpstr>Roboto</vt:lpstr>
      <vt:lpstr>Univers</vt:lpstr>
      <vt:lpstr>Univers Condensed</vt:lpstr>
      <vt:lpstr>Wingdings 2</vt:lpstr>
      <vt:lpstr>DividendVTI</vt:lpstr>
      <vt:lpstr>WHAT ARE THE ODDS FOR WHISTLEBLOWERS?</vt:lpstr>
      <vt:lpstr>What is dwpp?   Directorate of Whistleblower Protection Programs</vt:lpstr>
      <vt:lpstr>Variables varied…   No normal distributions could be found</vt:lpstr>
      <vt:lpstr>Outliers out!   Still… No normal distributions</vt:lpstr>
      <vt:lpstr>How &amp; what to compare?</vt:lpstr>
      <vt:lpstr>80% negative             20% positive      </vt:lpstr>
      <vt:lpstr>Republican vs democratic presidential years</vt:lpstr>
      <vt:lpstr>TO CORRELATE…. OR NOT?</vt:lpstr>
      <vt:lpstr>iterations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ODDS FOR WHISTLEBLOWERS?</dc:title>
  <dc:creator>T Leah Spencer</dc:creator>
  <cp:lastModifiedBy>T Leah Spencer</cp:lastModifiedBy>
  <cp:revision>1</cp:revision>
  <dcterms:created xsi:type="dcterms:W3CDTF">2020-08-26T18:56:53Z</dcterms:created>
  <dcterms:modified xsi:type="dcterms:W3CDTF">2020-08-26T18:56:56Z</dcterms:modified>
</cp:coreProperties>
</file>