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6"/>
    <p:sldMasterId id="2147483668"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Lst>
  <p:sldSz cy="5143500" cx="9144000"/>
  <p:notesSz cx="6858000" cy="9144000"/>
  <p:embeddedFontLst>
    <p:embeddedFont>
      <p:font typeface="Raleway"/>
      <p:regular r:id="rId33"/>
      <p:bold r:id="rId34"/>
      <p:italic r:id="rId35"/>
      <p:boldItalic r:id="rId36"/>
    </p:embeddedFont>
    <p:embeddedFont>
      <p:font typeface="Roboto Thin"/>
      <p:regular r:id="rId37"/>
      <p:bold r:id="rId38"/>
      <p:italic r:id="rId39"/>
      <p:boldItalic r:id="rId40"/>
    </p:embeddedFont>
    <p:embeddedFont>
      <p:font typeface="Caveat"/>
      <p:regular r:id="rId41"/>
      <p:bold r:id="rId42"/>
    </p:embeddedFont>
    <p:embeddedFont>
      <p:font typeface="Roboto"/>
      <p:regular r:id="rId43"/>
      <p:bold r:id="rId44"/>
      <p:italic r:id="rId45"/>
      <p:boldItalic r:id="rId46"/>
    </p:embeddedFont>
    <p:embeddedFont>
      <p:font typeface="Roboto Medium"/>
      <p:regular r:id="rId47"/>
      <p:bold r:id="rId48"/>
      <p:italic r:id="rId49"/>
      <p:boldItalic r:id="rId50"/>
    </p:embeddedFont>
    <p:embeddedFont>
      <p:font typeface="Montserrat"/>
      <p:regular r:id="rId51"/>
      <p:bold r:id="rId52"/>
      <p:italic r:id="rId53"/>
      <p:boldItalic r:id="rId54"/>
    </p:embeddedFont>
    <p:embeddedFont>
      <p:font typeface="Oswald"/>
      <p:regular r:id="rId55"/>
      <p:bold r:id="rId56"/>
    </p:embeddedFont>
    <p:embeddedFont>
      <p:font typeface="Karla"/>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Michael Di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6298535-85A7-417A-B3D8-07982427AD04}">
  <a:tblStyle styleId="{B6298535-85A7-417A-B3D8-07982427AD0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Thin-boldItalic.fntdata"/><Relationship Id="rId42" Type="http://schemas.openxmlformats.org/officeDocument/2006/relationships/font" Target="fonts/Caveat-bold.fntdata"/><Relationship Id="rId41" Type="http://schemas.openxmlformats.org/officeDocument/2006/relationships/font" Target="fonts/Caveat-regular.fntdata"/><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font" Target="fonts/RobotoMedium-bold.fntdata"/><Relationship Id="rId47" Type="http://schemas.openxmlformats.org/officeDocument/2006/relationships/font" Target="fonts/RobotoMedium-regular.fntdata"/><Relationship Id="rId49" Type="http://schemas.openxmlformats.org/officeDocument/2006/relationships/font" Target="fonts/RobotoMedium-italic.fnt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slideMaster" Target="slideMasters/slideMaster2.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font" Target="fonts/Raleway-regular.fntdata"/><Relationship Id="rId32" Type="http://schemas.openxmlformats.org/officeDocument/2006/relationships/slide" Target="slides/slide24.xml"/><Relationship Id="rId35" Type="http://schemas.openxmlformats.org/officeDocument/2006/relationships/font" Target="fonts/Raleway-italic.fntdata"/><Relationship Id="rId34" Type="http://schemas.openxmlformats.org/officeDocument/2006/relationships/font" Target="fonts/Raleway-bold.fntdata"/><Relationship Id="rId37" Type="http://schemas.openxmlformats.org/officeDocument/2006/relationships/font" Target="fonts/RobotoThin-regular.fntdata"/><Relationship Id="rId36" Type="http://schemas.openxmlformats.org/officeDocument/2006/relationships/font" Target="fonts/Raleway-boldItalic.fntdata"/><Relationship Id="rId39" Type="http://schemas.openxmlformats.org/officeDocument/2006/relationships/font" Target="fonts/RobotoThin-italic.fntdata"/><Relationship Id="rId38" Type="http://schemas.openxmlformats.org/officeDocument/2006/relationships/font" Target="fonts/RobotoThin-bold.fntdata"/><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60" Type="http://schemas.openxmlformats.org/officeDocument/2006/relationships/font" Target="fonts/Karla-boldItalic.fntdata"/><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Montserrat-regular.fntdata"/><Relationship Id="rId50" Type="http://schemas.openxmlformats.org/officeDocument/2006/relationships/font" Target="fonts/RobotoMedium-boldItalic.fntdata"/><Relationship Id="rId53" Type="http://schemas.openxmlformats.org/officeDocument/2006/relationships/font" Target="fonts/Montserrat-italic.fntdata"/><Relationship Id="rId52" Type="http://schemas.openxmlformats.org/officeDocument/2006/relationships/font" Target="fonts/Montserrat-bold.fntdata"/><Relationship Id="rId11" Type="http://schemas.openxmlformats.org/officeDocument/2006/relationships/slide" Target="slides/slide3.xml"/><Relationship Id="rId55" Type="http://schemas.openxmlformats.org/officeDocument/2006/relationships/font" Target="fonts/Oswald-regular.fntdata"/><Relationship Id="rId10" Type="http://schemas.openxmlformats.org/officeDocument/2006/relationships/slide" Target="slides/slide2.xml"/><Relationship Id="rId54" Type="http://schemas.openxmlformats.org/officeDocument/2006/relationships/font" Target="fonts/Montserrat-boldItalic.fntdata"/><Relationship Id="rId13" Type="http://schemas.openxmlformats.org/officeDocument/2006/relationships/slide" Target="slides/slide5.xml"/><Relationship Id="rId57" Type="http://schemas.openxmlformats.org/officeDocument/2006/relationships/font" Target="fonts/Karla-regular.fntdata"/><Relationship Id="rId12" Type="http://schemas.openxmlformats.org/officeDocument/2006/relationships/slide" Target="slides/slide4.xml"/><Relationship Id="rId56" Type="http://schemas.openxmlformats.org/officeDocument/2006/relationships/font" Target="fonts/Oswald-bold.fntdata"/><Relationship Id="rId15" Type="http://schemas.openxmlformats.org/officeDocument/2006/relationships/slide" Target="slides/slide7.xml"/><Relationship Id="rId59" Type="http://schemas.openxmlformats.org/officeDocument/2006/relationships/font" Target="fonts/Karla-italic.fntdata"/><Relationship Id="rId14" Type="http://schemas.openxmlformats.org/officeDocument/2006/relationships/slide" Target="slides/slide6.xml"/><Relationship Id="rId58" Type="http://schemas.openxmlformats.org/officeDocument/2006/relationships/font" Target="fonts/Karla-bold.fntdata"/><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19-07-22T04:11:45.024">
    <p:pos x="528" y="948"/>
    <p:text>might want to change this idk definitely not just "problem" because bags are just 1 aspect of the overarching problem</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iologicaldiversity.org/programs/population_and_sustainability/sustainability/plastic_bag_facts.html" TargetMode="External"/><Relationship Id="rId3" Type="http://schemas.openxmlformats.org/officeDocument/2006/relationships/hyperlink" Target="https://www.quora.com/Why-are-the-average-ranges-for-cars-electric-newer-or-gas-always-around-300-400-miles" TargetMode="External"/><Relationship Id="rId4" Type="http://schemas.openxmlformats.org/officeDocument/2006/relationships/hyperlink" Target="https://www.theverge.com/2019/6/10/18659644/canada-ban-single-use-plastics-bags-straws-2021" TargetMode="External"/><Relationship Id="rId5" Type="http://schemas.openxmlformats.org/officeDocument/2006/relationships/hyperlink" Target="http://www.pristineplanet.com/eco-info/plastic-bag-facts-how-many-plastic-shopping-bags-do-we-use-each-year-and-more.asp"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5de4a478f1_9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de4a478f1_9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Storyline, we want them to root for us to succeed. Maybe don’t start sections with so I am going to explain this area of the project. Idk if we should talk about how we’re going to be better than other companies, Erin did not like this. She said that the company and product should speak for itself. When talking about business operations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5de1cb77e6_1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de1cb77e6_1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5de59ebe8d_3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5de59ebe8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Cover each step with a box and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5de1cb77e6_15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de1cb77e6_15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future of the business is very bright as there is a positive outlook on environmentally friendly products. In addition, a popular trend these days is environmentally-friendly products and services. Starting this service at this moment will ensure that when grocery stores are forced to switch to reusable bags, we will have an established brand and a service that these grocery stores can look to partner with. ProMesh also has a convenient operating structure, which means when grocery stores are searching for replacements of plastic produce bags, a contract can be discussed easily and ProMesh bags will be in service relatively fast when compared to other alternatives. The opportunity for growth is relatively timeless, as reducing plastic waste will not be an instant fix. Rather, it will be a process and ProMesh can take advantage of this by expanding our service at this critical window. At this point, if competitors were to enter the market, ProMesh would already have a majority of the market share, and it would be difficult for grocery stores to choose other businesses over ProMesh, as the business has already been operational for multiple years.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5de1cb77e6_13_17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de1cb77e6_13_1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5de1cb77e6_13_17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5de1cb77e6_13_1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5de1cb77e6_13_17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5de1cb77e6_13_1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5de1cb77e6_13_17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5de1cb77e6_13_1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Focus</a:t>
            </a:r>
            <a:endParaRPr/>
          </a:p>
          <a:p>
            <a:pPr indent="-298450" lvl="0" marL="457200" rtl="0" algn="l">
              <a:spcBef>
                <a:spcPts val="0"/>
              </a:spcBef>
              <a:spcAft>
                <a:spcPts val="0"/>
              </a:spcAft>
              <a:buSzPts val="1100"/>
              <a:buAutoNum type="arabicPeriod"/>
            </a:pPr>
            <a:r>
              <a:rPr lang="en"/>
              <a:t>Divergence</a:t>
            </a:r>
            <a:endParaRPr/>
          </a:p>
          <a:p>
            <a:pPr indent="-298450" lvl="0" marL="457200" rtl="0" algn="l">
              <a:spcBef>
                <a:spcPts val="0"/>
              </a:spcBef>
              <a:spcAft>
                <a:spcPts val="0"/>
              </a:spcAft>
              <a:buSzPts val="1100"/>
              <a:buAutoNum type="arabicPeriod"/>
            </a:pPr>
            <a:r>
              <a:rPr lang="en"/>
              <a:t>Differentiation</a:t>
            </a:r>
            <a:endParaRPr/>
          </a:p>
          <a:p>
            <a:pPr indent="-298450" lvl="0" marL="457200" rtl="0" algn="l">
              <a:spcBef>
                <a:spcPts val="0"/>
              </a:spcBef>
              <a:spcAft>
                <a:spcPts val="0"/>
              </a:spcAft>
              <a:buSzPts val="1100"/>
              <a:buAutoNum type="arabicPeriod"/>
            </a:pPr>
            <a:r>
              <a:rPr lang="en"/>
              <a:t>Tagline (“Shop smart”)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5de1cb77e6_13_17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5de1cb77e6_13_1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5de1cb77e6_15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5de1cb77e6_15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Our business will be focused in the Ottawa region, with the initial office space located at 1339 Wellington St. W, Ottawa, ON. This is due to the grocery store landscape, as there are many smaller, environmentally conscious grocery stores located in this region, which defines our target market. Ottawa is also a cheaper </a:t>
            </a:r>
            <a:endParaRPr sz="12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Along with the Board of Directors, there will be three main employees we will be hiring for managerial responsibilities, the President, CFO, and Marketing VP. The President will have the most responsibility out of the three, overlooking operations and reporting a monthly overview to the Board of Directors outlining the operations and successes of ProMesh. 	Other responsibilities will be to overlook the CFO and Marketing VP, and make sure operations are running smoothly. The CFO (Chief Financial Officer) will overlook all financial operations, including cash flow statements and budgeting, and the Marketing VP will overlook all marketing operations, most importantly sales and promotion. These employees will ideally be employed at another location and looking for new leadership opportunities. During the first year, the job will be part time, and as ProMesh grows as a business, these positions will be converted to a full time position to overlook the expansion of the business.</a:t>
            </a:r>
            <a:endParaRPr sz="12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In the initial startup phase, space for production will not be needed as we will be outsourcing the production of our ProMesh bags to another producer. The simple reason for this is due to production costs, and in the initial phase, we are just trying to expand our business as much as possible and producing our own bags will be too expensive. However, if we reach a point where our revenue can sustain our own production, investing in our own production facility can be entirely feasible and is something worth considering since it will reduce costs related to transportation of our mesh bags. In terms of space for our employees, we will be investing in a smaller office space for our employees due to the limited number of employees we will have during the startup phase. The space, as mentioned earlier, will be located at 1339 Wellington St. W, Ottawa, ON ³. This is a 1,000 ft</a:t>
            </a:r>
            <a:r>
              <a:rPr baseline="30000" lang="en" sz="1200">
                <a:solidFill>
                  <a:schemeClr val="dk1"/>
                </a:solidFill>
                <a:latin typeface="Times New Roman"/>
                <a:ea typeface="Times New Roman"/>
                <a:cs typeface="Times New Roman"/>
                <a:sym typeface="Times New Roman"/>
              </a:rPr>
              <a:t>2</a:t>
            </a:r>
            <a:r>
              <a:rPr lang="en" sz="1200">
                <a:solidFill>
                  <a:schemeClr val="dk1"/>
                </a:solidFill>
                <a:latin typeface="Times New Roman"/>
                <a:ea typeface="Times New Roman"/>
                <a:cs typeface="Times New Roman"/>
                <a:sym typeface="Times New Roman"/>
              </a:rPr>
              <a:t> office space with two private office spaces and plenty of open space for more employees. The rent cost will be $1,000 per month, which equates to around $12.00/sf/yr. This office space will be optimal for the startup phase of the business as it is a relatively cheap office space which provides the basic functions for the operations of ProMesh. </a:t>
            </a:r>
            <a:endParaRPr sz="12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In our first year, we will be aiming for a minimum of 5 grocery stores to use our service, and ideally up to 10. The reason we can provide this capacity is due to the simple nature of our service. These mesh bags, while very durable, are relatively cheap and easy to produce in large quantities. This means we can constantly supply our bags to our clients at a fast rate, and therefore are able to provide our service to up to 10 grocery stores. Another aspect which allows us to have this capacity is that our operations are fairly limited. Our main operation is shipping our bags to each of these stores. We will be supplying a washing machine for these bags that customers bring back, and there is no complicated process which requires employees or machinery. Therefore, we can streamline our process and provide our service to many clients at the same time.</a:t>
            </a:r>
            <a:endParaRPr sz="12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5de1cb77e6_5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5de1cb77e6_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5de4a478f1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de4a478f1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5de59ebe8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5de59ebe8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5de1cb77e6_5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5de1cb77e6_5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5de1cb77e6_5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5de1cb77e6_5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5de1cb77e6_5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5de1cb77e6_5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a good conclusion at the end of this.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5de1cb77e6_13_3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5de1cb77e6_13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yet viable solution that we think that will “impactfully reduce Canada’s waste”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5de1cb77e6_13_6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de1cb77e6_13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5de1cb77e6_13_7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de1cb77e6_13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5de1cb77e6_13_5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de1cb77e6_13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5de1cb77e6_13_17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de1cb77e6_13_1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https://www.biologicaldiversity.org/programs/population_and_sustainability/sustainability/plastic_bag_facts.html</a:t>
            </a:r>
            <a:endParaRPr/>
          </a:p>
          <a:p>
            <a:pPr indent="0" lvl="0" marL="0" rtl="0" algn="l">
              <a:spcBef>
                <a:spcPts val="0"/>
              </a:spcBef>
              <a:spcAft>
                <a:spcPts val="0"/>
              </a:spcAft>
              <a:buNone/>
            </a:pPr>
            <a:r>
              <a:rPr lang="en" u="sng">
                <a:solidFill>
                  <a:schemeClr val="hlink"/>
                </a:solidFill>
                <a:hlinkClick r:id="rId3"/>
              </a:rPr>
              <a:t>https://www.quora.com/Why-are-the-average-ranges-for-cars-electric-newer-or-gas-always-around-300-400-miles</a:t>
            </a:r>
            <a:endParaRPr/>
          </a:p>
          <a:p>
            <a:pPr indent="0" lvl="0" marL="0" rtl="0" algn="l">
              <a:spcBef>
                <a:spcPts val="0"/>
              </a:spcBef>
              <a:spcAft>
                <a:spcPts val="0"/>
              </a:spcAft>
              <a:buNone/>
            </a:pPr>
            <a:r>
              <a:rPr lang="en" u="sng">
                <a:solidFill>
                  <a:schemeClr val="hlink"/>
                </a:solidFill>
                <a:hlinkClick r:id="rId4"/>
              </a:rPr>
              <a:t>https://www.theverge.com/2019/6/10/18659644/canada-ban-single-use-plastics-bags-straws-2021</a:t>
            </a:r>
            <a:endParaRPr/>
          </a:p>
          <a:p>
            <a:pPr indent="0" lvl="0" marL="0" rtl="0" algn="l">
              <a:spcBef>
                <a:spcPts val="0"/>
              </a:spcBef>
              <a:spcAft>
                <a:spcPts val="0"/>
              </a:spcAft>
              <a:buNone/>
            </a:pPr>
            <a:r>
              <a:rPr lang="en" u="sng">
                <a:solidFill>
                  <a:schemeClr val="hlink"/>
                </a:solidFill>
                <a:hlinkClick r:id="rId5"/>
              </a:rPr>
              <a:t>http://www.pristineplanet.com/eco-info/plastic-bag-facts-how-many-plastic-shopping-bags-do-we-use-each-year-and-more.asp</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5de1cb77e6_15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de1cb77e6_1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There is currently a large opportunity for reducing packaging waste in Canada due to many reasons. Firstly, society is trying to steer away from single use packaging, especially in Canada. A majority of Canadians support a ban on single-use plastics, which includes the plastic produce bags that ProMesh is aiming to reduce . In a recent poll done by Nanos Research, 56% of Canadians support a total ban on single-use plastics, and 25% somewhat support a ban (Dickson, 2019). This means that the majority of Canadians will be willing to take alternate measures if a total ban is put into place in 2021, therefore providing an opportunity for a convenient solution such as ProMesh to be implemented. The legislature for this ban is already on its way, and has become a national issue in the past few years, following the similar actions taken by the European Union. A permanent ban for these single use plastics is entirely feasible, which will provide a large opportunity for reusable produce bags. As such, ProMes offers both convenience and the opportunity to reducing plastic waste at the same time.</a:t>
            </a:r>
            <a:endParaRPr sz="1200">
              <a:solidFill>
                <a:schemeClr val="dk1"/>
              </a:solidFill>
              <a:highlight>
                <a:srgbClr val="FFFF00"/>
              </a:highlight>
              <a:latin typeface="Times New Roman"/>
              <a:ea typeface="Times New Roman"/>
              <a:cs typeface="Times New Roman"/>
              <a:sym typeface="Times New Roman"/>
            </a:endParaRPr>
          </a:p>
          <a:p>
            <a:pPr indent="45720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Lastly, the service is very unique, as there are no current companies who offer a similar service.  Promesh offers a relatively convenient method for consumers to reduce their plastic waste. Currently, consumers have to purchase their own produce bags and bring them every time to the grocery store to store the produce they purchase, and also have to clean the bags when they get dirty. With the introduction of the new service, consumers do not have to go through the trouble of using, cleaning, and potentially forgetting their own bags because we will provide them with high-quality mesh bags at their convenience. The consumers will be able to get their full deposit back when they return ProMesh bags. There is also an incentive for consumers to keep the bags and use them for other purposes, as the mesh bag is very versatile and can be useful for things like storing household objects.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5de1cb77e6_13_6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de1cb77e6_13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5de1cb77e6_13_6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de1cb77e6_13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Confusion a little bit, </a:t>
            </a:r>
            <a:endParaRPr/>
          </a:p>
          <a:p>
            <a:pPr indent="0" lvl="0" marL="0" rtl="0" algn="l">
              <a:spcBef>
                <a:spcPts val="0"/>
              </a:spcBef>
              <a:spcAft>
                <a:spcPts val="0"/>
              </a:spcAft>
              <a:buClr>
                <a:schemeClr val="dk1"/>
              </a:buClr>
              <a:buSzPts val="1100"/>
              <a:buFont typeface="Arial"/>
              <a:buNone/>
            </a:pPr>
            <a:r>
              <a:rPr lang="en">
                <a:solidFill>
                  <a:schemeClr val="dk1"/>
                </a:solidFill>
              </a:rPr>
              <a:t>We’re glad to present our solution to this pressing problem.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layout">
  <p:cSld name="Cover slide layout">
    <p:bg>
      <p:bgPr>
        <a:blipFill>
          <a:blip r:embed="rId2">
            <a:alphaModFix/>
          </a:blip>
          <a:stretch>
            <a:fillRect/>
          </a:stretch>
        </a:blipFill>
      </p:bgPr>
    </p:bg>
    <p:spTree>
      <p:nvGrpSpPr>
        <p:cNvPr id="6" name="Shape 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1_2">
    <p:spTree>
      <p:nvGrpSpPr>
        <p:cNvPr id="65" name="Shape 65"/>
        <p:cNvGrpSpPr/>
        <p:nvPr/>
      </p:nvGrpSpPr>
      <p:grpSpPr>
        <a:xfrm>
          <a:off x="0" y="0"/>
          <a:ext cx="0" cy="0"/>
          <a:chOff x="0" y="0"/>
          <a:chExt cx="0" cy="0"/>
        </a:xfrm>
      </p:grpSpPr>
      <p:sp>
        <p:nvSpPr>
          <p:cNvPr id="66" name="Google Shape;66;p12"/>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67" name="Google Shape;67;p12"/>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68" name="Google Shape;68;p12"/>
          <p:cNvSpPr txBox="1"/>
          <p:nvPr>
            <p:ph type="title"/>
          </p:nvPr>
        </p:nvSpPr>
        <p:spPr>
          <a:xfrm>
            <a:off x="838309" y="1807900"/>
            <a:ext cx="3148200" cy="48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69" name="Google Shape;69;p12"/>
          <p:cNvSpPr txBox="1"/>
          <p:nvPr>
            <p:ph idx="1" type="body"/>
          </p:nvPr>
        </p:nvSpPr>
        <p:spPr>
          <a:xfrm>
            <a:off x="838250" y="2419350"/>
            <a:ext cx="3148200" cy="2255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
        <p:nvSpPr>
          <p:cNvPr id="70" name="Google Shape;70;p1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ig image">
  <p:cSld name="TITLE_1_2_1">
    <p:spTree>
      <p:nvGrpSpPr>
        <p:cNvPr id="71" name="Shape 71"/>
        <p:cNvGrpSpPr/>
        <p:nvPr/>
      </p:nvGrpSpPr>
      <p:grpSpPr>
        <a:xfrm>
          <a:off x="0" y="0"/>
          <a:ext cx="0" cy="0"/>
          <a:chOff x="0" y="0"/>
          <a:chExt cx="0" cy="0"/>
        </a:xfrm>
      </p:grpSpPr>
      <p:sp>
        <p:nvSpPr>
          <p:cNvPr id="72" name="Google Shape;72;p13"/>
          <p:cNvSpPr/>
          <p:nvPr/>
        </p:nvSpPr>
        <p:spPr>
          <a:xfrm>
            <a:off x="2092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000000">
              <a:alpha val="7310"/>
            </a:srgbClr>
          </a:solidFill>
          <a:ln>
            <a:noFill/>
          </a:ln>
        </p:spPr>
      </p:sp>
      <p:sp>
        <p:nvSpPr>
          <p:cNvPr id="73" name="Google Shape;73;p13"/>
          <p:cNvSpPr/>
          <p:nvPr/>
        </p:nvSpPr>
        <p:spPr>
          <a:xfrm>
            <a:off x="-193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FFFFFF"/>
          </a:solidFill>
          <a:ln>
            <a:noFill/>
          </a:ln>
        </p:spPr>
      </p:sp>
      <p:sp>
        <p:nvSpPr>
          <p:cNvPr id="74" name="Google Shape;74;p13"/>
          <p:cNvSpPr txBox="1"/>
          <p:nvPr>
            <p:ph type="title"/>
          </p:nvPr>
        </p:nvSpPr>
        <p:spPr>
          <a:xfrm>
            <a:off x="609704" y="4116875"/>
            <a:ext cx="1609800" cy="48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75" name="Google Shape;75;p1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76" name="Shape 76"/>
        <p:cNvGrpSpPr/>
        <p:nvPr/>
      </p:nvGrpSpPr>
      <p:grpSpPr>
        <a:xfrm>
          <a:off x="0" y="0"/>
          <a:ext cx="0" cy="0"/>
          <a:chOff x="0" y="0"/>
          <a:chExt cx="0" cy="0"/>
        </a:xfrm>
      </p:grpSpPr>
      <p:sp>
        <p:nvSpPr>
          <p:cNvPr id="77" name="Google Shape;77;p14"/>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78" name="Google Shape;78;p14"/>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79" name="Google Shape;79;p14"/>
          <p:cNvSpPr txBox="1"/>
          <p:nvPr/>
        </p:nvSpPr>
        <p:spPr>
          <a:xfrm>
            <a:off x="799645" y="697675"/>
            <a:ext cx="19572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0">
                <a:solidFill>
                  <a:srgbClr val="CCCCCC"/>
                </a:solidFill>
                <a:latin typeface="Montserrat"/>
                <a:ea typeface="Montserrat"/>
                <a:cs typeface="Montserrat"/>
                <a:sym typeface="Montserrat"/>
              </a:rPr>
              <a:t>“</a:t>
            </a:r>
            <a:endParaRPr sz="12000">
              <a:solidFill>
                <a:srgbClr val="CCCCCC"/>
              </a:solidFill>
              <a:latin typeface="Montserrat"/>
              <a:ea typeface="Montserrat"/>
              <a:cs typeface="Montserrat"/>
              <a:sym typeface="Montserrat"/>
            </a:endParaRPr>
          </a:p>
        </p:txBody>
      </p:sp>
      <p:sp>
        <p:nvSpPr>
          <p:cNvPr id="80" name="Google Shape;80;p14"/>
          <p:cNvSpPr txBox="1"/>
          <p:nvPr>
            <p:ph idx="1" type="body"/>
          </p:nvPr>
        </p:nvSpPr>
        <p:spPr>
          <a:xfrm>
            <a:off x="838250" y="1657350"/>
            <a:ext cx="5324100" cy="22557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Font typeface="Montserrat"/>
              <a:buChar char="▸"/>
              <a:defRPr sz="2400">
                <a:latin typeface="Montserrat"/>
                <a:ea typeface="Montserrat"/>
                <a:cs typeface="Montserrat"/>
                <a:sym typeface="Montserrat"/>
              </a:defRPr>
            </a:lvl1pPr>
            <a:lvl2pPr indent="-381000" lvl="1" marL="914400" rtl="0">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rtl="0">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rtl="0">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rtl="0">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rtl="0">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rtl="0">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rtl="0">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rtl="0">
              <a:spcBef>
                <a:spcPts val="0"/>
              </a:spcBef>
              <a:spcAft>
                <a:spcPts val="0"/>
              </a:spcAft>
              <a:buSzPts val="2400"/>
              <a:buFont typeface="Montserrat"/>
              <a:buChar char="■"/>
              <a:defRPr sz="2400">
                <a:latin typeface="Montserrat"/>
                <a:ea typeface="Montserrat"/>
                <a:cs typeface="Montserrat"/>
                <a:sym typeface="Montserrat"/>
              </a:defRPr>
            </a:lvl9pPr>
          </a:lstStyle>
          <a:p/>
        </p:txBody>
      </p:sp>
      <p:sp>
        <p:nvSpPr>
          <p:cNvPr id="81" name="Google Shape;81;p1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atin typeface="Montserrat"/>
                <a:ea typeface="Montserrat"/>
                <a:cs typeface="Montserrat"/>
                <a:sym typeface="Montserrat"/>
              </a:defRPr>
            </a:lvl1pPr>
            <a:lvl2pPr lvl="1" rtl="0">
              <a:buNone/>
              <a:defRPr>
                <a:latin typeface="Montserrat"/>
                <a:ea typeface="Montserrat"/>
                <a:cs typeface="Montserrat"/>
                <a:sym typeface="Montserrat"/>
              </a:defRPr>
            </a:lvl2pPr>
            <a:lvl3pPr lvl="2" rtl="0">
              <a:buNone/>
              <a:defRPr>
                <a:latin typeface="Montserrat"/>
                <a:ea typeface="Montserrat"/>
                <a:cs typeface="Montserrat"/>
                <a:sym typeface="Montserrat"/>
              </a:defRPr>
            </a:lvl3pPr>
            <a:lvl4pPr lvl="3" rtl="0">
              <a:buNone/>
              <a:defRPr>
                <a:latin typeface="Montserrat"/>
                <a:ea typeface="Montserrat"/>
                <a:cs typeface="Montserrat"/>
                <a:sym typeface="Montserrat"/>
              </a:defRPr>
            </a:lvl4pPr>
            <a:lvl5pPr lvl="4" rtl="0">
              <a:buNone/>
              <a:defRPr>
                <a:latin typeface="Montserrat"/>
                <a:ea typeface="Montserrat"/>
                <a:cs typeface="Montserrat"/>
                <a:sym typeface="Montserrat"/>
              </a:defRPr>
            </a:lvl5pPr>
            <a:lvl6pPr lvl="5" rtl="0">
              <a:buNone/>
              <a:defRPr>
                <a:latin typeface="Montserrat"/>
                <a:ea typeface="Montserrat"/>
                <a:cs typeface="Montserrat"/>
                <a:sym typeface="Montserrat"/>
              </a:defRPr>
            </a:lvl6pPr>
            <a:lvl7pPr lvl="6" rtl="0">
              <a:buNone/>
              <a:defRPr>
                <a:latin typeface="Montserrat"/>
                <a:ea typeface="Montserrat"/>
                <a:cs typeface="Montserrat"/>
                <a:sym typeface="Montserrat"/>
              </a:defRPr>
            </a:lvl7pPr>
            <a:lvl8pPr lvl="7" rtl="0">
              <a:buNone/>
              <a:defRPr>
                <a:latin typeface="Montserrat"/>
                <a:ea typeface="Montserrat"/>
                <a:cs typeface="Montserrat"/>
                <a:sym typeface="Montserrat"/>
              </a:defRPr>
            </a:lvl8pPr>
            <a:lvl9pPr lvl="8" rtl="0">
              <a:buNone/>
              <a:defRPr>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82" name="Shape 82"/>
        <p:cNvGrpSpPr/>
        <p:nvPr/>
      </p:nvGrpSpPr>
      <p:grpSpPr>
        <a:xfrm>
          <a:off x="0" y="0"/>
          <a:ext cx="0" cy="0"/>
          <a:chOff x="0" y="0"/>
          <a:chExt cx="0" cy="0"/>
        </a:xfrm>
      </p:grpSpPr>
      <p:sp>
        <p:nvSpPr>
          <p:cNvPr id="83" name="Google Shape;83;p15"/>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84" name="Google Shape;84;p15"/>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85" name="Google Shape;85;p15"/>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86" name="Google Shape;86;p15"/>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
        <p:nvSpPr>
          <p:cNvPr id="87" name="Google Shape;87;p1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8" name="Shape 88"/>
        <p:cNvGrpSpPr/>
        <p:nvPr/>
      </p:nvGrpSpPr>
      <p:grpSpPr>
        <a:xfrm>
          <a:off x="0" y="0"/>
          <a:ext cx="0" cy="0"/>
          <a:chOff x="0" y="0"/>
          <a:chExt cx="0" cy="0"/>
        </a:xfrm>
      </p:grpSpPr>
      <p:sp>
        <p:nvSpPr>
          <p:cNvPr id="89" name="Google Shape;89;p16"/>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90" name="Google Shape;90;p16"/>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91" name="Google Shape;91;p16"/>
          <p:cNvSpPr txBox="1"/>
          <p:nvPr>
            <p:ph type="title"/>
          </p:nvPr>
        </p:nvSpPr>
        <p:spPr>
          <a:xfrm>
            <a:off x="841000" y="969700"/>
            <a:ext cx="4801500" cy="409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92" name="Google Shape;92;p16"/>
          <p:cNvSpPr txBox="1"/>
          <p:nvPr>
            <p:ph idx="1" type="body"/>
          </p:nvPr>
        </p:nvSpPr>
        <p:spPr>
          <a:xfrm>
            <a:off x="841001" y="1578025"/>
            <a:ext cx="2671800" cy="24333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
        <p:nvSpPr>
          <p:cNvPr id="93" name="Google Shape;93;p16"/>
          <p:cNvSpPr txBox="1"/>
          <p:nvPr>
            <p:ph idx="2" type="body"/>
          </p:nvPr>
        </p:nvSpPr>
        <p:spPr>
          <a:xfrm>
            <a:off x="3673842" y="1578025"/>
            <a:ext cx="2671800" cy="24333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
        <p:nvSpPr>
          <p:cNvPr id="94" name="Google Shape;94;p1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95" name="Shape 95"/>
        <p:cNvGrpSpPr/>
        <p:nvPr/>
      </p:nvGrpSpPr>
      <p:grpSpPr>
        <a:xfrm>
          <a:off x="0" y="0"/>
          <a:ext cx="0" cy="0"/>
          <a:chOff x="0" y="0"/>
          <a:chExt cx="0" cy="0"/>
        </a:xfrm>
      </p:grpSpPr>
      <p:sp>
        <p:nvSpPr>
          <p:cNvPr id="96" name="Google Shape;96;p17"/>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97" name="Google Shape;97;p17"/>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98" name="Google Shape;98;p17"/>
          <p:cNvSpPr txBox="1"/>
          <p:nvPr>
            <p:ph type="title"/>
          </p:nvPr>
        </p:nvSpPr>
        <p:spPr>
          <a:xfrm>
            <a:off x="841000" y="969700"/>
            <a:ext cx="4801500" cy="409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99" name="Google Shape;99;p17"/>
          <p:cNvSpPr txBox="1"/>
          <p:nvPr>
            <p:ph idx="1" type="body"/>
          </p:nvPr>
        </p:nvSpPr>
        <p:spPr>
          <a:xfrm>
            <a:off x="841000" y="1600975"/>
            <a:ext cx="2094900" cy="24105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00" name="Google Shape;100;p17"/>
          <p:cNvSpPr txBox="1"/>
          <p:nvPr>
            <p:ph idx="2" type="body"/>
          </p:nvPr>
        </p:nvSpPr>
        <p:spPr>
          <a:xfrm>
            <a:off x="3043281" y="1600975"/>
            <a:ext cx="2094900" cy="24105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01" name="Google Shape;101;p17"/>
          <p:cNvSpPr txBox="1"/>
          <p:nvPr>
            <p:ph idx="3" type="body"/>
          </p:nvPr>
        </p:nvSpPr>
        <p:spPr>
          <a:xfrm>
            <a:off x="5245562" y="1600975"/>
            <a:ext cx="2094900" cy="24105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02" name="Google Shape;102;p1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sp>
        <p:nvSpPr>
          <p:cNvPr id="104" name="Google Shape;104;p18"/>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105" name="Google Shape;105;p18"/>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106" name="Google Shape;106;p18"/>
          <p:cNvSpPr txBox="1"/>
          <p:nvPr>
            <p:ph type="title"/>
          </p:nvPr>
        </p:nvSpPr>
        <p:spPr>
          <a:xfrm>
            <a:off x="841000" y="969700"/>
            <a:ext cx="4801500" cy="409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07" name="Google Shape;107;p1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8" name="Shape 108"/>
        <p:cNvGrpSpPr/>
        <p:nvPr/>
      </p:nvGrpSpPr>
      <p:grpSpPr>
        <a:xfrm>
          <a:off x="0" y="0"/>
          <a:ext cx="0" cy="0"/>
          <a:chOff x="0" y="0"/>
          <a:chExt cx="0" cy="0"/>
        </a:xfrm>
      </p:grpSpPr>
      <p:sp>
        <p:nvSpPr>
          <p:cNvPr id="109" name="Google Shape;109;p19"/>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110" name="Google Shape;110;p19"/>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111" name="Google Shape;111;p19"/>
          <p:cNvSpPr txBox="1"/>
          <p:nvPr>
            <p:ph idx="1" type="body"/>
          </p:nvPr>
        </p:nvSpPr>
        <p:spPr>
          <a:xfrm>
            <a:off x="841000" y="4025300"/>
            <a:ext cx="7845900" cy="519600"/>
          </a:xfrm>
          <a:prstGeom prst="rect">
            <a:avLst/>
          </a:prstGeom>
        </p:spPr>
        <p:txBody>
          <a:bodyPr anchorCtr="0" anchor="b" bIns="91425" lIns="91425" spcFirstLastPara="1" rIns="91425" wrap="square" tIns="91425">
            <a:noAutofit/>
          </a:bodyPr>
          <a:lstStyle>
            <a:lvl1pPr indent="-228600" lvl="0" marL="457200" rtl="0">
              <a:spcBef>
                <a:spcPts val="360"/>
              </a:spcBef>
              <a:spcAft>
                <a:spcPts val="0"/>
              </a:spcAft>
              <a:buSzPts val="2000"/>
              <a:buNone/>
              <a:defRPr/>
            </a:lvl1pPr>
          </a:lstStyle>
          <a:p/>
        </p:txBody>
      </p:sp>
      <p:sp>
        <p:nvSpPr>
          <p:cNvPr id="112" name="Google Shape;112;p1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3" name="Shape 113"/>
        <p:cNvGrpSpPr/>
        <p:nvPr/>
      </p:nvGrpSpPr>
      <p:grpSpPr>
        <a:xfrm>
          <a:off x="0" y="0"/>
          <a:ext cx="0" cy="0"/>
          <a:chOff x="0" y="0"/>
          <a:chExt cx="0" cy="0"/>
        </a:xfrm>
      </p:grpSpPr>
      <p:sp>
        <p:nvSpPr>
          <p:cNvPr id="114" name="Google Shape;114;p20"/>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115" name="Google Shape;115;p20"/>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116" name="Google Shape;116;p2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BLANK_1">
    <p:spTree>
      <p:nvGrpSpPr>
        <p:cNvPr id="117" name="Shape 117"/>
        <p:cNvGrpSpPr/>
        <p:nvPr/>
      </p:nvGrpSpPr>
      <p:grpSpPr>
        <a:xfrm>
          <a:off x="0" y="0"/>
          <a:ext cx="0" cy="0"/>
          <a:chOff x="0" y="0"/>
          <a:chExt cx="0" cy="0"/>
        </a:xfrm>
      </p:grpSpPr>
      <p:sp>
        <p:nvSpPr>
          <p:cNvPr id="118" name="Google Shape;118;p2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layout">
  <p:cSld name="End slide layout">
    <p:spTree>
      <p:nvGrpSpPr>
        <p:cNvPr id="7" name="Shape 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004C52"/>
        </a:solidFill>
      </p:bgPr>
    </p:bg>
    <p:spTree>
      <p:nvGrpSpPr>
        <p:cNvPr id="8" name="Shape 8"/>
        <p:cNvGrpSpPr/>
        <p:nvPr/>
      </p:nvGrpSpPr>
      <p:grpSpPr>
        <a:xfrm>
          <a:off x="0" y="0"/>
          <a:ext cx="0" cy="0"/>
          <a:chOff x="0" y="0"/>
          <a:chExt cx="0" cy="0"/>
        </a:xfrm>
      </p:grpSpPr>
      <p:sp>
        <p:nvSpPr>
          <p:cNvPr id="9" name="Google Shape;9;p4"/>
          <p:cNvSpPr/>
          <p:nvPr/>
        </p:nvSpPr>
        <p:spPr>
          <a:xfrm flipH="1">
            <a:off x="6025" y="301575"/>
            <a:ext cx="9150050" cy="4496748"/>
          </a:xfrm>
          <a:custGeom>
            <a:rect b="b" l="l" r="r" t="t"/>
            <a:pathLst>
              <a:path extrusionOk="0" h="149344" w="366002">
                <a:moveTo>
                  <a:pt x="0" y="55491"/>
                </a:moveTo>
                <a:lnTo>
                  <a:pt x="0" y="107122"/>
                </a:lnTo>
                <a:lnTo>
                  <a:pt x="96507" y="149344"/>
                </a:lnTo>
                <a:lnTo>
                  <a:pt x="366002" y="116290"/>
                </a:lnTo>
                <a:lnTo>
                  <a:pt x="366002" y="40050"/>
                </a:lnTo>
                <a:lnTo>
                  <a:pt x="274079" y="0"/>
                </a:lnTo>
                <a:close/>
              </a:path>
            </a:pathLst>
          </a:custGeom>
          <a:solidFill>
            <a:srgbClr val="00AE9D">
              <a:alpha val="83460"/>
            </a:srgbClr>
          </a:solidFill>
          <a:ln>
            <a:noFill/>
          </a:ln>
        </p:spPr>
      </p:sp>
      <p:sp>
        <p:nvSpPr>
          <p:cNvPr id="10" name="Google Shape;10;p4"/>
          <p:cNvSpPr/>
          <p:nvPr/>
        </p:nvSpPr>
        <p:spPr>
          <a:xfrm>
            <a:off x="-5900" y="759982"/>
            <a:ext cx="9144150" cy="3769800"/>
          </a:xfrm>
          <a:custGeom>
            <a:rect b="b" l="l" r="r" t="t"/>
            <a:pathLst>
              <a:path extrusionOk="0" h="150792" w="365766">
                <a:moveTo>
                  <a:pt x="365766" y="12416"/>
                </a:moveTo>
                <a:lnTo>
                  <a:pt x="289997" y="0"/>
                </a:lnTo>
                <a:lnTo>
                  <a:pt x="0" y="55421"/>
                </a:lnTo>
                <a:lnTo>
                  <a:pt x="0" y="127486"/>
                </a:lnTo>
                <a:lnTo>
                  <a:pt x="70927" y="150792"/>
                </a:lnTo>
                <a:lnTo>
                  <a:pt x="365766" y="122256"/>
                </a:lnTo>
                <a:close/>
              </a:path>
            </a:pathLst>
          </a:custGeom>
          <a:solidFill>
            <a:srgbClr val="00AE9D">
              <a:alpha val="26540"/>
            </a:srgbClr>
          </a:solidFill>
          <a:ln>
            <a:noFill/>
          </a:ln>
        </p:spPr>
      </p:sp>
      <p:sp>
        <p:nvSpPr>
          <p:cNvPr id="11" name="Google Shape;11;p4"/>
          <p:cNvSpPr/>
          <p:nvPr/>
        </p:nvSpPr>
        <p:spPr>
          <a:xfrm>
            <a:off x="0" y="1351100"/>
            <a:ext cx="9156075" cy="2889063"/>
          </a:xfrm>
          <a:custGeom>
            <a:rect b="b" l="l" r="r" t="t"/>
            <a:pathLst>
              <a:path extrusionOk="0" h="106157" w="366243">
                <a:moveTo>
                  <a:pt x="241" y="0"/>
                </a:moveTo>
                <a:lnTo>
                  <a:pt x="0" y="77929"/>
                </a:lnTo>
                <a:lnTo>
                  <a:pt x="366243" y="106157"/>
                </a:lnTo>
                <a:lnTo>
                  <a:pt x="366243" y="4102"/>
                </a:lnTo>
                <a:close/>
              </a:path>
            </a:pathLst>
          </a:custGeom>
          <a:solidFill>
            <a:srgbClr val="ABE33F">
              <a:alpha val="81150"/>
            </a:srgbClr>
          </a:solidFill>
          <a:ln>
            <a:noFill/>
          </a:ln>
        </p:spPr>
      </p:sp>
      <p:sp>
        <p:nvSpPr>
          <p:cNvPr id="12" name="Google Shape;12;p4"/>
          <p:cNvSpPr txBox="1"/>
          <p:nvPr>
            <p:ph type="ctrTitle"/>
          </p:nvPr>
        </p:nvSpPr>
        <p:spPr>
          <a:xfrm>
            <a:off x="1719025" y="1991825"/>
            <a:ext cx="5706000" cy="1159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4800"/>
              <a:buChar char="●"/>
              <a:defRPr sz="4800"/>
            </a:lvl1pPr>
            <a:lvl2pPr lvl="1" rtl="0" algn="ctr">
              <a:spcBef>
                <a:spcPts val="0"/>
              </a:spcBef>
              <a:spcAft>
                <a:spcPts val="0"/>
              </a:spcAft>
              <a:buSzPts val="4800"/>
              <a:buChar char="○"/>
              <a:defRPr sz="4800"/>
            </a:lvl2pPr>
            <a:lvl3pPr lvl="2" rtl="0" algn="ctr">
              <a:spcBef>
                <a:spcPts val="0"/>
              </a:spcBef>
              <a:spcAft>
                <a:spcPts val="0"/>
              </a:spcAft>
              <a:buSzPts val="4800"/>
              <a:buChar char="■"/>
              <a:defRPr sz="4800"/>
            </a:lvl3pPr>
            <a:lvl4pPr lvl="3" rtl="0" algn="ctr">
              <a:spcBef>
                <a:spcPts val="0"/>
              </a:spcBef>
              <a:spcAft>
                <a:spcPts val="0"/>
              </a:spcAft>
              <a:buSzPts val="4800"/>
              <a:buChar char="●"/>
              <a:defRPr sz="4800"/>
            </a:lvl4pPr>
            <a:lvl5pPr lvl="4" rtl="0" algn="ctr">
              <a:spcBef>
                <a:spcPts val="0"/>
              </a:spcBef>
              <a:spcAft>
                <a:spcPts val="0"/>
              </a:spcAft>
              <a:buSzPts val="4800"/>
              <a:buChar char="○"/>
              <a:defRPr sz="4800"/>
            </a:lvl5pPr>
            <a:lvl6pPr lvl="5" rtl="0" algn="ctr">
              <a:spcBef>
                <a:spcPts val="0"/>
              </a:spcBef>
              <a:spcAft>
                <a:spcPts val="0"/>
              </a:spcAft>
              <a:buSzPts val="4800"/>
              <a:buChar char="■"/>
              <a:defRPr sz="4800"/>
            </a:lvl6pPr>
            <a:lvl7pPr lvl="6" rtl="0" algn="ctr">
              <a:spcBef>
                <a:spcPts val="0"/>
              </a:spcBef>
              <a:spcAft>
                <a:spcPts val="0"/>
              </a:spcAft>
              <a:buSzPts val="4800"/>
              <a:buChar char="●"/>
              <a:defRPr sz="4800"/>
            </a:lvl7pPr>
            <a:lvl8pPr lvl="7" rtl="0" algn="ctr">
              <a:spcBef>
                <a:spcPts val="0"/>
              </a:spcBef>
              <a:spcAft>
                <a:spcPts val="0"/>
              </a:spcAft>
              <a:buSzPts val="4800"/>
              <a:buChar char="○"/>
              <a:defRPr sz="4800"/>
            </a:lvl8pPr>
            <a:lvl9pPr lvl="8" rtl="0" algn="ctr">
              <a:spcBef>
                <a:spcPts val="0"/>
              </a:spcBef>
              <a:spcAft>
                <a:spcPts val="0"/>
              </a:spcAft>
              <a:buSzPts val="4800"/>
              <a:buChar char="■"/>
              <a:defRPr sz="4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 name="Shape 13"/>
        <p:cNvGrpSpPr/>
        <p:nvPr/>
      </p:nvGrpSpPr>
      <p:grpSpPr>
        <a:xfrm>
          <a:off x="0" y="0"/>
          <a:ext cx="0" cy="0"/>
          <a:chOff x="0" y="0"/>
          <a:chExt cx="0" cy="0"/>
        </a:xfrm>
      </p:grpSpPr>
      <p:sp>
        <p:nvSpPr>
          <p:cNvPr id="14" name="Google Shape;14;p5"/>
          <p:cNvSpPr/>
          <p:nvPr/>
        </p:nvSpPr>
        <p:spPr>
          <a:xfrm>
            <a:off x="-2355" y="0"/>
            <a:ext cx="5209571" cy="983354"/>
          </a:xfrm>
          <a:custGeom>
            <a:rect b="b" l="l" r="r" t="t"/>
            <a:pathLst>
              <a:path extrusionOk="0" h="53320" w="342116">
                <a:moveTo>
                  <a:pt x="0" y="0"/>
                </a:moveTo>
                <a:lnTo>
                  <a:pt x="0" y="53320"/>
                </a:lnTo>
                <a:lnTo>
                  <a:pt x="342116" y="0"/>
                </a:lnTo>
                <a:close/>
              </a:path>
            </a:pathLst>
          </a:custGeom>
          <a:solidFill>
            <a:srgbClr val="004C52"/>
          </a:solidFill>
          <a:ln>
            <a:noFill/>
          </a:ln>
        </p:spPr>
      </p:sp>
      <p:sp>
        <p:nvSpPr>
          <p:cNvPr id="15" name="Google Shape;15;p5"/>
          <p:cNvSpPr/>
          <p:nvPr/>
        </p:nvSpPr>
        <p:spPr>
          <a:xfrm>
            <a:off x="-6025" y="2"/>
            <a:ext cx="4445395" cy="1085644"/>
          </a:xfrm>
          <a:custGeom>
            <a:rect b="b" l="l" r="r" t="t"/>
            <a:pathLst>
              <a:path extrusionOk="0" h="58628" w="291932">
                <a:moveTo>
                  <a:pt x="0" y="18578"/>
                </a:moveTo>
                <a:lnTo>
                  <a:pt x="241" y="34019"/>
                </a:lnTo>
                <a:lnTo>
                  <a:pt x="221482" y="58628"/>
                </a:lnTo>
                <a:lnTo>
                  <a:pt x="291932" y="0"/>
                </a:lnTo>
                <a:close/>
              </a:path>
            </a:pathLst>
          </a:custGeom>
          <a:solidFill>
            <a:srgbClr val="ABE33F">
              <a:alpha val="81150"/>
            </a:srgbClr>
          </a:solidFill>
          <a:ln>
            <a:noFill/>
          </a:ln>
        </p:spPr>
      </p:sp>
      <p:sp>
        <p:nvSpPr>
          <p:cNvPr id="16" name="Google Shape;16;p5"/>
          <p:cNvSpPr/>
          <p:nvPr/>
        </p:nvSpPr>
        <p:spPr>
          <a:xfrm>
            <a:off x="6375475" y="4745747"/>
            <a:ext cx="2548913" cy="400879"/>
          </a:xfrm>
          <a:custGeom>
            <a:rect b="b" l="l" r="r" t="t"/>
            <a:pathLst>
              <a:path extrusionOk="0" h="19060" w="203628">
                <a:moveTo>
                  <a:pt x="0" y="19060"/>
                </a:moveTo>
                <a:lnTo>
                  <a:pt x="203628" y="19060"/>
                </a:lnTo>
                <a:lnTo>
                  <a:pt x="157305" y="0"/>
                </a:lnTo>
                <a:close/>
              </a:path>
            </a:pathLst>
          </a:custGeom>
          <a:solidFill>
            <a:srgbClr val="004C52"/>
          </a:solidFill>
          <a:ln>
            <a:noFill/>
          </a:ln>
        </p:spPr>
      </p:sp>
      <p:sp>
        <p:nvSpPr>
          <p:cNvPr id="17" name="Google Shape;17;p5"/>
          <p:cNvSpPr/>
          <p:nvPr/>
        </p:nvSpPr>
        <p:spPr>
          <a:xfrm>
            <a:off x="7341180" y="4767304"/>
            <a:ext cx="1821096" cy="395811"/>
          </a:xfrm>
          <a:custGeom>
            <a:rect b="b" l="l" r="r" t="t"/>
            <a:pathLst>
              <a:path extrusionOk="0" h="18819" w="145484">
                <a:moveTo>
                  <a:pt x="145484" y="0"/>
                </a:moveTo>
                <a:lnTo>
                  <a:pt x="145484" y="18819"/>
                </a:lnTo>
                <a:lnTo>
                  <a:pt x="0" y="18819"/>
                </a:lnTo>
                <a:close/>
              </a:path>
            </a:pathLst>
          </a:custGeom>
          <a:solidFill>
            <a:srgbClr val="00AE9D">
              <a:alpha val="83460"/>
            </a:srgbClr>
          </a:solidFill>
          <a:ln>
            <a:noFill/>
          </a:ln>
        </p:spPr>
      </p:sp>
      <p:sp>
        <p:nvSpPr>
          <p:cNvPr id="18" name="Google Shape;18;p5"/>
          <p:cNvSpPr/>
          <p:nvPr/>
        </p:nvSpPr>
        <p:spPr>
          <a:xfrm>
            <a:off x="8340717" y="4204075"/>
            <a:ext cx="818444" cy="959061"/>
          </a:xfrm>
          <a:custGeom>
            <a:rect b="b" l="l" r="r" t="t"/>
            <a:pathLst>
              <a:path extrusionOk="0" h="45599" w="65384">
                <a:moveTo>
                  <a:pt x="65384" y="27022"/>
                </a:moveTo>
                <a:lnTo>
                  <a:pt x="65384" y="0"/>
                </a:lnTo>
                <a:lnTo>
                  <a:pt x="0" y="45599"/>
                </a:lnTo>
                <a:close/>
              </a:path>
            </a:pathLst>
          </a:custGeom>
          <a:solidFill>
            <a:srgbClr val="ABE33F">
              <a:alpha val="81150"/>
            </a:srgbClr>
          </a:solidFill>
          <a:ln>
            <a:noFill/>
          </a:ln>
        </p:spPr>
      </p:sp>
      <p:sp>
        <p:nvSpPr>
          <p:cNvPr id="19" name="Google Shape;19;p5"/>
          <p:cNvSpPr/>
          <p:nvPr/>
        </p:nvSpPr>
        <p:spPr>
          <a:xfrm>
            <a:off x="1559025" y="-6025"/>
            <a:ext cx="4116775" cy="944875"/>
          </a:xfrm>
          <a:custGeom>
            <a:rect b="b" l="l" r="r" t="t"/>
            <a:pathLst>
              <a:path extrusionOk="0" h="37795" w="164671">
                <a:moveTo>
                  <a:pt x="0" y="241"/>
                </a:moveTo>
                <a:lnTo>
                  <a:pt x="132407" y="37795"/>
                </a:lnTo>
                <a:lnTo>
                  <a:pt x="164671" y="0"/>
                </a:lnTo>
                <a:lnTo>
                  <a:pt x="160329" y="241"/>
                </a:lnTo>
                <a:close/>
              </a:path>
            </a:pathLst>
          </a:custGeom>
          <a:solidFill>
            <a:srgbClr val="00AE9D">
              <a:alpha val="83460"/>
            </a:srgbClr>
          </a:solidFill>
          <a:ln>
            <a:noFill/>
          </a:ln>
        </p:spPr>
      </p:sp>
      <p:sp>
        <p:nvSpPr>
          <p:cNvPr id="20" name="Google Shape;20;p5"/>
          <p:cNvSpPr txBox="1"/>
          <p:nvPr>
            <p:ph idx="12" type="sldNum"/>
          </p:nvPr>
        </p:nvSpPr>
        <p:spPr>
          <a:xfrm>
            <a:off x="27122" y="4749851"/>
            <a:ext cx="548700" cy="393600"/>
          </a:xfrm>
          <a:prstGeom prst="rect">
            <a:avLst/>
          </a:prstGeom>
          <a:noFill/>
          <a:ln>
            <a:noFill/>
          </a:ln>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1" name="Shape 21"/>
        <p:cNvGrpSpPr/>
        <p:nvPr/>
      </p:nvGrpSpPr>
      <p:grpSpPr>
        <a:xfrm>
          <a:off x="0" y="0"/>
          <a:ext cx="0" cy="0"/>
          <a:chOff x="0" y="0"/>
          <a:chExt cx="0" cy="0"/>
        </a:xfrm>
      </p:grpSpPr>
      <p:grpSp>
        <p:nvGrpSpPr>
          <p:cNvPr id="22" name="Google Shape;22;p6"/>
          <p:cNvGrpSpPr/>
          <p:nvPr/>
        </p:nvGrpSpPr>
        <p:grpSpPr>
          <a:xfrm>
            <a:off x="-6025" y="0"/>
            <a:ext cx="9168125" cy="5163100"/>
            <a:chOff x="-6025" y="0"/>
            <a:chExt cx="9168125" cy="5163100"/>
          </a:xfrm>
        </p:grpSpPr>
        <p:sp>
          <p:nvSpPr>
            <p:cNvPr id="23" name="Google Shape;23;p6"/>
            <p:cNvSpPr/>
            <p:nvPr/>
          </p:nvSpPr>
          <p:spPr>
            <a:xfrm>
              <a:off x="0" y="0"/>
              <a:ext cx="8552900" cy="1333000"/>
            </a:xfrm>
            <a:custGeom>
              <a:rect b="b" l="l" r="r" t="t"/>
              <a:pathLst>
                <a:path extrusionOk="0" h="53320" w="342116">
                  <a:moveTo>
                    <a:pt x="0" y="0"/>
                  </a:moveTo>
                  <a:lnTo>
                    <a:pt x="0" y="53320"/>
                  </a:lnTo>
                  <a:lnTo>
                    <a:pt x="342116" y="0"/>
                  </a:lnTo>
                  <a:close/>
                </a:path>
              </a:pathLst>
            </a:custGeom>
            <a:solidFill>
              <a:srgbClr val="004C52"/>
            </a:solidFill>
            <a:ln>
              <a:noFill/>
            </a:ln>
          </p:spPr>
        </p:sp>
        <p:sp>
          <p:nvSpPr>
            <p:cNvPr id="24" name="Google Shape;24;p6"/>
            <p:cNvSpPr/>
            <p:nvPr/>
          </p:nvSpPr>
          <p:spPr>
            <a:xfrm>
              <a:off x="2563450" y="0"/>
              <a:ext cx="6580550" cy="1272675"/>
            </a:xfrm>
            <a:custGeom>
              <a:rect b="b" l="l" r="r" t="t"/>
              <a:pathLst>
                <a:path extrusionOk="0" h="50907" w="263222">
                  <a:moveTo>
                    <a:pt x="0" y="0"/>
                  </a:moveTo>
                  <a:lnTo>
                    <a:pt x="217381" y="50907"/>
                  </a:lnTo>
                  <a:lnTo>
                    <a:pt x="263222" y="10133"/>
                  </a:lnTo>
                  <a:lnTo>
                    <a:pt x="263222" y="0"/>
                  </a:lnTo>
                  <a:close/>
                </a:path>
              </a:pathLst>
            </a:custGeom>
            <a:solidFill>
              <a:srgbClr val="00AE9D">
                <a:alpha val="83460"/>
              </a:srgbClr>
            </a:solidFill>
            <a:ln>
              <a:noFill/>
            </a:ln>
          </p:spPr>
        </p:sp>
        <p:sp>
          <p:nvSpPr>
            <p:cNvPr id="25" name="Google Shape;25;p6"/>
            <p:cNvSpPr/>
            <p:nvPr/>
          </p:nvSpPr>
          <p:spPr>
            <a:xfrm>
              <a:off x="-6025" y="2"/>
              <a:ext cx="7298300" cy="1471709"/>
            </a:xfrm>
            <a:custGeom>
              <a:rect b="b" l="l" r="r" t="t"/>
              <a:pathLst>
                <a:path extrusionOk="0" h="58628" w="291932">
                  <a:moveTo>
                    <a:pt x="0" y="18578"/>
                  </a:moveTo>
                  <a:lnTo>
                    <a:pt x="241" y="34019"/>
                  </a:lnTo>
                  <a:lnTo>
                    <a:pt x="221482" y="58628"/>
                  </a:lnTo>
                  <a:lnTo>
                    <a:pt x="291932" y="0"/>
                  </a:lnTo>
                  <a:close/>
                </a:path>
              </a:pathLst>
            </a:custGeom>
            <a:solidFill>
              <a:srgbClr val="ABE33F">
                <a:alpha val="81150"/>
              </a:srgbClr>
            </a:solidFill>
            <a:ln>
              <a:noFill/>
            </a:ln>
          </p:spPr>
        </p:sp>
        <p:sp>
          <p:nvSpPr>
            <p:cNvPr id="26" name="Google Shape;26;p6"/>
            <p:cNvSpPr/>
            <p:nvPr/>
          </p:nvSpPr>
          <p:spPr>
            <a:xfrm>
              <a:off x="3596100" y="4667000"/>
              <a:ext cx="5090700" cy="476500"/>
            </a:xfrm>
            <a:custGeom>
              <a:rect b="b" l="l" r="r" t="t"/>
              <a:pathLst>
                <a:path extrusionOk="0" h="19060" w="203628">
                  <a:moveTo>
                    <a:pt x="0" y="19060"/>
                  </a:moveTo>
                  <a:lnTo>
                    <a:pt x="203628" y="19060"/>
                  </a:lnTo>
                  <a:lnTo>
                    <a:pt x="157305" y="0"/>
                  </a:lnTo>
                  <a:close/>
                </a:path>
              </a:pathLst>
            </a:custGeom>
            <a:solidFill>
              <a:srgbClr val="004C52"/>
            </a:solidFill>
            <a:ln>
              <a:noFill/>
            </a:ln>
          </p:spPr>
        </p:sp>
        <p:sp>
          <p:nvSpPr>
            <p:cNvPr id="27" name="Google Shape;27;p6"/>
            <p:cNvSpPr/>
            <p:nvPr/>
          </p:nvSpPr>
          <p:spPr>
            <a:xfrm>
              <a:off x="5525000" y="4692625"/>
              <a:ext cx="3637100" cy="470475"/>
            </a:xfrm>
            <a:custGeom>
              <a:rect b="b" l="l" r="r" t="t"/>
              <a:pathLst>
                <a:path extrusionOk="0" h="18819" w="145484">
                  <a:moveTo>
                    <a:pt x="145484" y="0"/>
                  </a:moveTo>
                  <a:lnTo>
                    <a:pt x="145484" y="18819"/>
                  </a:lnTo>
                  <a:lnTo>
                    <a:pt x="0" y="18819"/>
                  </a:lnTo>
                  <a:close/>
                </a:path>
              </a:pathLst>
            </a:custGeom>
            <a:solidFill>
              <a:srgbClr val="00AE9D">
                <a:alpha val="83460"/>
              </a:srgbClr>
            </a:solidFill>
            <a:ln>
              <a:noFill/>
            </a:ln>
          </p:spPr>
        </p:sp>
        <p:sp>
          <p:nvSpPr>
            <p:cNvPr id="28" name="Google Shape;28;p6"/>
            <p:cNvSpPr/>
            <p:nvPr/>
          </p:nvSpPr>
          <p:spPr>
            <a:xfrm>
              <a:off x="7521475" y="4023125"/>
              <a:ext cx="1634600" cy="1139975"/>
            </a:xfrm>
            <a:custGeom>
              <a:rect b="b" l="l" r="r" t="t"/>
              <a:pathLst>
                <a:path extrusionOk="0" h="45599" w="65384">
                  <a:moveTo>
                    <a:pt x="65384" y="27022"/>
                  </a:moveTo>
                  <a:lnTo>
                    <a:pt x="65384" y="0"/>
                  </a:lnTo>
                  <a:lnTo>
                    <a:pt x="0" y="45599"/>
                  </a:lnTo>
                  <a:close/>
                </a:path>
              </a:pathLst>
            </a:custGeom>
            <a:solidFill>
              <a:srgbClr val="ABE33F">
                <a:alpha val="81150"/>
              </a:srgbClr>
            </a:solidFill>
            <a:ln>
              <a:noFill/>
            </a:ln>
          </p:spPr>
        </p:sp>
      </p:grpSp>
      <p:sp>
        <p:nvSpPr>
          <p:cNvPr id="29" name="Google Shape;29;p6"/>
          <p:cNvSpPr txBox="1"/>
          <p:nvPr>
            <p:ph type="title"/>
          </p:nvPr>
        </p:nvSpPr>
        <p:spPr>
          <a:xfrm>
            <a:off x="886650" y="398400"/>
            <a:ext cx="73707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0" name="Google Shape;30;p6"/>
          <p:cNvSpPr txBox="1"/>
          <p:nvPr>
            <p:ph idx="1" type="body"/>
          </p:nvPr>
        </p:nvSpPr>
        <p:spPr>
          <a:xfrm>
            <a:off x="886650" y="1598408"/>
            <a:ext cx="7370700" cy="33273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1" name="Google Shape;31;p6"/>
          <p:cNvSpPr txBox="1"/>
          <p:nvPr>
            <p:ph idx="12" type="sldNum"/>
          </p:nvPr>
        </p:nvSpPr>
        <p:spPr>
          <a:xfrm>
            <a:off x="27122" y="4749851"/>
            <a:ext cx="548700" cy="393600"/>
          </a:xfrm>
          <a:prstGeom prst="rect">
            <a:avLst/>
          </a:prstGeom>
          <a:noFill/>
          <a:ln>
            <a:noFill/>
          </a:ln>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grpSp>
        <p:nvGrpSpPr>
          <p:cNvPr id="33" name="Google Shape;33;p7"/>
          <p:cNvGrpSpPr/>
          <p:nvPr/>
        </p:nvGrpSpPr>
        <p:grpSpPr>
          <a:xfrm>
            <a:off x="-6025" y="0"/>
            <a:ext cx="9168125" cy="5163100"/>
            <a:chOff x="-6025" y="0"/>
            <a:chExt cx="9168125" cy="5163100"/>
          </a:xfrm>
        </p:grpSpPr>
        <p:sp>
          <p:nvSpPr>
            <p:cNvPr id="34" name="Google Shape;34;p7"/>
            <p:cNvSpPr/>
            <p:nvPr/>
          </p:nvSpPr>
          <p:spPr>
            <a:xfrm>
              <a:off x="0" y="0"/>
              <a:ext cx="8552900" cy="1333000"/>
            </a:xfrm>
            <a:custGeom>
              <a:rect b="b" l="l" r="r" t="t"/>
              <a:pathLst>
                <a:path extrusionOk="0" h="53320" w="342116">
                  <a:moveTo>
                    <a:pt x="0" y="0"/>
                  </a:moveTo>
                  <a:lnTo>
                    <a:pt x="0" y="53320"/>
                  </a:lnTo>
                  <a:lnTo>
                    <a:pt x="342116" y="0"/>
                  </a:lnTo>
                  <a:close/>
                </a:path>
              </a:pathLst>
            </a:custGeom>
            <a:solidFill>
              <a:srgbClr val="004C52"/>
            </a:solidFill>
            <a:ln>
              <a:noFill/>
            </a:ln>
          </p:spPr>
        </p:sp>
        <p:sp>
          <p:nvSpPr>
            <p:cNvPr id="35" name="Google Shape;35;p7"/>
            <p:cNvSpPr/>
            <p:nvPr/>
          </p:nvSpPr>
          <p:spPr>
            <a:xfrm>
              <a:off x="2563450" y="0"/>
              <a:ext cx="6580550" cy="1272675"/>
            </a:xfrm>
            <a:custGeom>
              <a:rect b="b" l="l" r="r" t="t"/>
              <a:pathLst>
                <a:path extrusionOk="0" h="50907" w="263222">
                  <a:moveTo>
                    <a:pt x="0" y="0"/>
                  </a:moveTo>
                  <a:lnTo>
                    <a:pt x="217381" y="50907"/>
                  </a:lnTo>
                  <a:lnTo>
                    <a:pt x="263222" y="10133"/>
                  </a:lnTo>
                  <a:lnTo>
                    <a:pt x="263222" y="0"/>
                  </a:lnTo>
                  <a:close/>
                </a:path>
              </a:pathLst>
            </a:custGeom>
            <a:solidFill>
              <a:srgbClr val="00AE9D">
                <a:alpha val="83460"/>
              </a:srgbClr>
            </a:solidFill>
            <a:ln>
              <a:noFill/>
            </a:ln>
          </p:spPr>
        </p:sp>
        <p:sp>
          <p:nvSpPr>
            <p:cNvPr id="36" name="Google Shape;36;p7"/>
            <p:cNvSpPr/>
            <p:nvPr/>
          </p:nvSpPr>
          <p:spPr>
            <a:xfrm>
              <a:off x="-6025" y="2"/>
              <a:ext cx="7298300" cy="1471709"/>
            </a:xfrm>
            <a:custGeom>
              <a:rect b="b" l="l" r="r" t="t"/>
              <a:pathLst>
                <a:path extrusionOk="0" h="58628" w="291932">
                  <a:moveTo>
                    <a:pt x="0" y="18578"/>
                  </a:moveTo>
                  <a:lnTo>
                    <a:pt x="241" y="34019"/>
                  </a:lnTo>
                  <a:lnTo>
                    <a:pt x="221482" y="58628"/>
                  </a:lnTo>
                  <a:lnTo>
                    <a:pt x="291932" y="0"/>
                  </a:lnTo>
                  <a:close/>
                </a:path>
              </a:pathLst>
            </a:custGeom>
            <a:solidFill>
              <a:srgbClr val="ABE33F">
                <a:alpha val="81150"/>
              </a:srgbClr>
            </a:solidFill>
            <a:ln>
              <a:noFill/>
            </a:ln>
          </p:spPr>
        </p:sp>
        <p:sp>
          <p:nvSpPr>
            <p:cNvPr id="37" name="Google Shape;37;p7"/>
            <p:cNvSpPr/>
            <p:nvPr/>
          </p:nvSpPr>
          <p:spPr>
            <a:xfrm>
              <a:off x="3596100" y="4667000"/>
              <a:ext cx="5090700" cy="476500"/>
            </a:xfrm>
            <a:custGeom>
              <a:rect b="b" l="l" r="r" t="t"/>
              <a:pathLst>
                <a:path extrusionOk="0" h="19060" w="203628">
                  <a:moveTo>
                    <a:pt x="0" y="19060"/>
                  </a:moveTo>
                  <a:lnTo>
                    <a:pt x="203628" y="19060"/>
                  </a:lnTo>
                  <a:lnTo>
                    <a:pt x="157305" y="0"/>
                  </a:lnTo>
                  <a:close/>
                </a:path>
              </a:pathLst>
            </a:custGeom>
            <a:solidFill>
              <a:srgbClr val="004C52"/>
            </a:solidFill>
            <a:ln>
              <a:noFill/>
            </a:ln>
          </p:spPr>
        </p:sp>
        <p:sp>
          <p:nvSpPr>
            <p:cNvPr id="38" name="Google Shape;38;p7"/>
            <p:cNvSpPr/>
            <p:nvPr/>
          </p:nvSpPr>
          <p:spPr>
            <a:xfrm>
              <a:off x="5525000" y="4692625"/>
              <a:ext cx="3637100" cy="470475"/>
            </a:xfrm>
            <a:custGeom>
              <a:rect b="b" l="l" r="r" t="t"/>
              <a:pathLst>
                <a:path extrusionOk="0" h="18819" w="145484">
                  <a:moveTo>
                    <a:pt x="145484" y="0"/>
                  </a:moveTo>
                  <a:lnTo>
                    <a:pt x="145484" y="18819"/>
                  </a:lnTo>
                  <a:lnTo>
                    <a:pt x="0" y="18819"/>
                  </a:lnTo>
                  <a:close/>
                </a:path>
              </a:pathLst>
            </a:custGeom>
            <a:solidFill>
              <a:srgbClr val="00AE9D">
                <a:alpha val="83460"/>
              </a:srgbClr>
            </a:solidFill>
            <a:ln>
              <a:noFill/>
            </a:ln>
          </p:spPr>
        </p:sp>
        <p:sp>
          <p:nvSpPr>
            <p:cNvPr id="39" name="Google Shape;39;p7"/>
            <p:cNvSpPr/>
            <p:nvPr/>
          </p:nvSpPr>
          <p:spPr>
            <a:xfrm>
              <a:off x="7521475" y="4023125"/>
              <a:ext cx="1634600" cy="1139975"/>
            </a:xfrm>
            <a:custGeom>
              <a:rect b="b" l="l" r="r" t="t"/>
              <a:pathLst>
                <a:path extrusionOk="0" h="45599" w="65384">
                  <a:moveTo>
                    <a:pt x="65384" y="27022"/>
                  </a:moveTo>
                  <a:lnTo>
                    <a:pt x="65384" y="0"/>
                  </a:lnTo>
                  <a:lnTo>
                    <a:pt x="0" y="45599"/>
                  </a:lnTo>
                  <a:close/>
                </a:path>
              </a:pathLst>
            </a:custGeom>
            <a:solidFill>
              <a:srgbClr val="ABE33F">
                <a:alpha val="81150"/>
              </a:srgbClr>
            </a:solidFill>
            <a:ln>
              <a:noFill/>
            </a:ln>
          </p:spPr>
        </p:sp>
      </p:grpSp>
      <p:sp>
        <p:nvSpPr>
          <p:cNvPr id="40" name="Google Shape;40;p7"/>
          <p:cNvSpPr txBox="1"/>
          <p:nvPr>
            <p:ph type="title"/>
          </p:nvPr>
        </p:nvSpPr>
        <p:spPr>
          <a:xfrm>
            <a:off x="886650" y="398400"/>
            <a:ext cx="73707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1" name="Google Shape;41;p7"/>
          <p:cNvSpPr txBox="1"/>
          <p:nvPr>
            <p:ph idx="1" type="body"/>
          </p:nvPr>
        </p:nvSpPr>
        <p:spPr>
          <a:xfrm>
            <a:off x="904925" y="1495850"/>
            <a:ext cx="3560100" cy="3429900"/>
          </a:xfrm>
          <a:prstGeom prst="rect">
            <a:avLst/>
          </a:prstGeom>
          <a:noFill/>
          <a:ln>
            <a:noFill/>
          </a:ln>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2" name="Google Shape;42;p7"/>
          <p:cNvSpPr txBox="1"/>
          <p:nvPr>
            <p:ph idx="2" type="body"/>
          </p:nvPr>
        </p:nvSpPr>
        <p:spPr>
          <a:xfrm>
            <a:off x="4679180" y="1495850"/>
            <a:ext cx="3560100" cy="3429900"/>
          </a:xfrm>
          <a:prstGeom prst="rect">
            <a:avLst/>
          </a:prstGeom>
          <a:noFill/>
          <a:ln>
            <a:noFill/>
          </a:ln>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3" name="Google Shape;43;p7"/>
          <p:cNvSpPr txBox="1"/>
          <p:nvPr>
            <p:ph idx="12" type="sldNum"/>
          </p:nvPr>
        </p:nvSpPr>
        <p:spPr>
          <a:xfrm>
            <a:off x="27122" y="4749851"/>
            <a:ext cx="548700" cy="393600"/>
          </a:xfrm>
          <a:prstGeom prst="rect">
            <a:avLst/>
          </a:prstGeom>
          <a:noFill/>
          <a:ln>
            <a:noFill/>
          </a:ln>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44" name="Shape 44"/>
        <p:cNvGrpSpPr/>
        <p:nvPr/>
      </p:nvGrpSpPr>
      <p:grpSpPr>
        <a:xfrm>
          <a:off x="0" y="0"/>
          <a:ext cx="0" cy="0"/>
          <a:chOff x="0" y="0"/>
          <a:chExt cx="0" cy="0"/>
        </a:xfrm>
      </p:grpSpPr>
      <p:sp>
        <p:nvSpPr>
          <p:cNvPr id="45" name="Google Shape;45;p8"/>
          <p:cNvSpPr/>
          <p:nvPr/>
        </p:nvSpPr>
        <p:spPr>
          <a:xfrm>
            <a:off x="6025" y="301575"/>
            <a:ext cx="9150050" cy="4496748"/>
          </a:xfrm>
          <a:custGeom>
            <a:rect b="b" l="l" r="r" t="t"/>
            <a:pathLst>
              <a:path extrusionOk="0" h="149344" w="366002">
                <a:moveTo>
                  <a:pt x="0" y="55491"/>
                </a:moveTo>
                <a:lnTo>
                  <a:pt x="0" y="107122"/>
                </a:lnTo>
                <a:lnTo>
                  <a:pt x="96507" y="149344"/>
                </a:lnTo>
                <a:lnTo>
                  <a:pt x="366002" y="116290"/>
                </a:lnTo>
                <a:lnTo>
                  <a:pt x="366002" y="40050"/>
                </a:lnTo>
                <a:lnTo>
                  <a:pt x="274079" y="0"/>
                </a:lnTo>
                <a:close/>
              </a:path>
            </a:pathLst>
          </a:custGeom>
          <a:solidFill>
            <a:srgbClr val="004C52"/>
          </a:solidFill>
          <a:ln>
            <a:noFill/>
          </a:ln>
        </p:spPr>
      </p:sp>
      <p:sp>
        <p:nvSpPr>
          <p:cNvPr id="46" name="Google Shape;46;p8"/>
          <p:cNvSpPr/>
          <p:nvPr/>
        </p:nvSpPr>
        <p:spPr>
          <a:xfrm>
            <a:off x="0" y="1580113"/>
            <a:ext cx="9144000" cy="3341668"/>
          </a:xfrm>
          <a:custGeom>
            <a:rect b="b" l="l" r="r" t="t"/>
            <a:pathLst>
              <a:path extrusionOk="0" h="110982" w="365760">
                <a:moveTo>
                  <a:pt x="0" y="0"/>
                </a:moveTo>
                <a:lnTo>
                  <a:pt x="0" y="54526"/>
                </a:lnTo>
                <a:lnTo>
                  <a:pt x="317748" y="110982"/>
                </a:lnTo>
                <a:lnTo>
                  <a:pt x="365760" y="84202"/>
                </a:lnTo>
                <a:lnTo>
                  <a:pt x="365760" y="26780"/>
                </a:lnTo>
                <a:close/>
              </a:path>
            </a:pathLst>
          </a:custGeom>
          <a:solidFill>
            <a:srgbClr val="00AE9D">
              <a:alpha val="83460"/>
            </a:srgbClr>
          </a:solidFill>
          <a:ln>
            <a:noFill/>
          </a:ln>
        </p:spPr>
      </p:sp>
      <p:sp>
        <p:nvSpPr>
          <p:cNvPr id="47" name="Google Shape;47;p8"/>
          <p:cNvSpPr/>
          <p:nvPr/>
        </p:nvSpPr>
        <p:spPr>
          <a:xfrm>
            <a:off x="-5900" y="410541"/>
            <a:ext cx="9144152" cy="4453149"/>
          </a:xfrm>
          <a:custGeom>
            <a:rect b="b" l="l" r="r" t="t"/>
            <a:pathLst>
              <a:path extrusionOk="0" h="147896" w="365036">
                <a:moveTo>
                  <a:pt x="365036" y="21714"/>
                </a:moveTo>
                <a:lnTo>
                  <a:pt x="87097" y="0"/>
                </a:lnTo>
                <a:lnTo>
                  <a:pt x="0" y="57421"/>
                </a:lnTo>
                <a:lnTo>
                  <a:pt x="0" y="117255"/>
                </a:lnTo>
                <a:lnTo>
                  <a:pt x="241266" y="147896"/>
                </a:lnTo>
                <a:lnTo>
                  <a:pt x="365036" y="112913"/>
                </a:lnTo>
                <a:close/>
              </a:path>
            </a:pathLst>
          </a:custGeom>
          <a:solidFill>
            <a:srgbClr val="ABE33F">
              <a:alpha val="81150"/>
            </a:srgbClr>
          </a:solidFill>
          <a:ln>
            <a:noFill/>
          </a:ln>
        </p:spPr>
      </p:sp>
      <p:sp>
        <p:nvSpPr>
          <p:cNvPr id="48" name="Google Shape;48;p8"/>
          <p:cNvSpPr txBox="1"/>
          <p:nvPr>
            <p:ph idx="1" type="body"/>
          </p:nvPr>
        </p:nvSpPr>
        <p:spPr>
          <a:xfrm>
            <a:off x="1833775" y="2314200"/>
            <a:ext cx="5476500" cy="819900"/>
          </a:xfrm>
          <a:prstGeom prst="rect">
            <a:avLst/>
          </a:prstGeom>
          <a:noFill/>
          <a:ln>
            <a:noFill/>
          </a:ln>
        </p:spPr>
        <p:txBody>
          <a:bodyPr anchorCtr="0" anchor="ctr" bIns="91425" lIns="91425" spcFirstLastPara="1" rIns="91425" wrap="square" tIns="91425">
            <a:noAutofit/>
          </a:bodyPr>
          <a:lstStyle>
            <a:lvl1pPr indent="-317500" lvl="0" marL="457200" rtl="0" algn="ctr">
              <a:spcBef>
                <a:spcPts val="0"/>
              </a:spcBef>
              <a:spcAft>
                <a:spcPts val="0"/>
              </a:spcAft>
              <a:buClr>
                <a:srgbClr val="FFFFFF"/>
              </a:buClr>
              <a:buSzPts val="1400"/>
              <a:buChar char="●"/>
              <a:defRPr b="1" i="1">
                <a:solidFill>
                  <a:srgbClr val="FFFFFF"/>
                </a:solidFill>
              </a:defRPr>
            </a:lvl1pPr>
            <a:lvl2pPr indent="-317500" lvl="1" marL="914400" rtl="0" algn="ctr">
              <a:spcBef>
                <a:spcPts val="0"/>
              </a:spcBef>
              <a:spcAft>
                <a:spcPts val="0"/>
              </a:spcAft>
              <a:buClr>
                <a:srgbClr val="FFFFFF"/>
              </a:buClr>
              <a:buSzPts val="1400"/>
              <a:buChar char="○"/>
              <a:defRPr b="1" i="1">
                <a:solidFill>
                  <a:srgbClr val="FFFFFF"/>
                </a:solidFill>
              </a:defRPr>
            </a:lvl2pPr>
            <a:lvl3pPr indent="-317500" lvl="2" marL="1371600" rtl="0" algn="ctr">
              <a:spcBef>
                <a:spcPts val="0"/>
              </a:spcBef>
              <a:spcAft>
                <a:spcPts val="0"/>
              </a:spcAft>
              <a:buClr>
                <a:srgbClr val="FFFFFF"/>
              </a:buClr>
              <a:buSzPts val="1400"/>
              <a:buChar char="■"/>
              <a:defRPr b="1" i="1">
                <a:solidFill>
                  <a:srgbClr val="FFFFFF"/>
                </a:solidFill>
              </a:defRPr>
            </a:lvl3pPr>
            <a:lvl4pPr indent="-317500" lvl="3" marL="1828800" rtl="0" algn="ctr">
              <a:spcBef>
                <a:spcPts val="0"/>
              </a:spcBef>
              <a:spcAft>
                <a:spcPts val="0"/>
              </a:spcAft>
              <a:buClr>
                <a:srgbClr val="FFFFFF"/>
              </a:buClr>
              <a:buSzPts val="1400"/>
              <a:buChar char="●"/>
              <a:defRPr b="1" i="1">
                <a:solidFill>
                  <a:srgbClr val="FFFFFF"/>
                </a:solidFill>
              </a:defRPr>
            </a:lvl4pPr>
            <a:lvl5pPr indent="-317500" lvl="4" marL="2286000" rtl="0" algn="ctr">
              <a:spcBef>
                <a:spcPts val="0"/>
              </a:spcBef>
              <a:spcAft>
                <a:spcPts val="0"/>
              </a:spcAft>
              <a:buClr>
                <a:srgbClr val="FFFFFF"/>
              </a:buClr>
              <a:buSzPts val="1400"/>
              <a:buChar char="○"/>
              <a:defRPr b="1" i="1">
                <a:solidFill>
                  <a:srgbClr val="FFFFFF"/>
                </a:solidFill>
              </a:defRPr>
            </a:lvl5pPr>
            <a:lvl6pPr indent="-317500" lvl="5" marL="2743200" rtl="0" algn="ctr">
              <a:spcBef>
                <a:spcPts val="0"/>
              </a:spcBef>
              <a:spcAft>
                <a:spcPts val="0"/>
              </a:spcAft>
              <a:buClr>
                <a:srgbClr val="FFFFFF"/>
              </a:buClr>
              <a:buSzPts val="1400"/>
              <a:buChar char="■"/>
              <a:defRPr b="1" i="1">
                <a:solidFill>
                  <a:srgbClr val="FFFFFF"/>
                </a:solidFill>
              </a:defRPr>
            </a:lvl6pPr>
            <a:lvl7pPr indent="-317500" lvl="6" marL="3200400" rtl="0" algn="ctr">
              <a:spcBef>
                <a:spcPts val="0"/>
              </a:spcBef>
              <a:spcAft>
                <a:spcPts val="0"/>
              </a:spcAft>
              <a:buClr>
                <a:srgbClr val="FFFFFF"/>
              </a:buClr>
              <a:buSzPts val="1400"/>
              <a:buChar char="●"/>
              <a:defRPr b="1" i="1">
                <a:solidFill>
                  <a:srgbClr val="FFFFFF"/>
                </a:solidFill>
              </a:defRPr>
            </a:lvl7pPr>
            <a:lvl8pPr indent="-317500" lvl="7" marL="3657600" rtl="0" algn="ctr">
              <a:spcBef>
                <a:spcPts val="0"/>
              </a:spcBef>
              <a:spcAft>
                <a:spcPts val="0"/>
              </a:spcAft>
              <a:buClr>
                <a:srgbClr val="FFFFFF"/>
              </a:buClr>
              <a:buSzPts val="1400"/>
              <a:buChar char="○"/>
              <a:defRPr b="1" i="1">
                <a:solidFill>
                  <a:srgbClr val="FFFFFF"/>
                </a:solidFill>
              </a:defRPr>
            </a:lvl8pPr>
            <a:lvl9pPr indent="-317500" lvl="8" marL="4114800" rtl="0" algn="ctr">
              <a:spcBef>
                <a:spcPts val="0"/>
              </a:spcBef>
              <a:spcAft>
                <a:spcPts val="0"/>
              </a:spcAft>
              <a:buClr>
                <a:srgbClr val="FFFFFF"/>
              </a:buClr>
              <a:buSzPts val="1400"/>
              <a:buChar char="■"/>
              <a:defRPr b="1" i="1">
                <a:solidFill>
                  <a:srgbClr val="FFFFFF"/>
                </a:solidFill>
              </a:defRPr>
            </a:lvl9pPr>
          </a:lstStyle>
          <a:p/>
        </p:txBody>
      </p:sp>
      <p:sp>
        <p:nvSpPr>
          <p:cNvPr id="49" name="Google Shape;49;p8"/>
          <p:cNvSpPr txBox="1"/>
          <p:nvPr/>
        </p:nvSpPr>
        <p:spPr>
          <a:xfrm>
            <a:off x="3593400" y="10861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FFFFFF"/>
                </a:solidFill>
                <a:latin typeface="Raleway"/>
                <a:ea typeface="Raleway"/>
                <a:cs typeface="Raleway"/>
                <a:sym typeface="Raleway"/>
              </a:rPr>
              <a:t>“</a:t>
            </a:r>
            <a:endParaRPr b="1" sz="6000">
              <a:solidFill>
                <a:srgbClr val="FFFFFF"/>
              </a:solidFill>
              <a:latin typeface="Raleway"/>
              <a:ea typeface="Raleway"/>
              <a:cs typeface="Raleway"/>
              <a:sym typeface="Raleway"/>
            </a:endParaRPr>
          </a:p>
        </p:txBody>
      </p:sp>
      <p:sp>
        <p:nvSpPr>
          <p:cNvPr id="50" name="Google Shape;50;p8"/>
          <p:cNvSpPr/>
          <p:nvPr/>
        </p:nvSpPr>
        <p:spPr>
          <a:xfrm>
            <a:off x="4179900" y="1041875"/>
            <a:ext cx="784200" cy="784200"/>
          </a:xfrm>
          <a:prstGeom prst="diamond">
            <a:avLst/>
          </a:prstGeom>
          <a:noFill/>
          <a:ln cap="flat" cmpd="sng" w="28575">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8"/>
          <p:cNvSpPr txBox="1"/>
          <p:nvPr>
            <p:ph idx="12" type="sldNum"/>
          </p:nvPr>
        </p:nvSpPr>
        <p:spPr>
          <a:xfrm>
            <a:off x="27122" y="4749851"/>
            <a:ext cx="548700" cy="393600"/>
          </a:xfrm>
          <a:prstGeom prst="rect">
            <a:avLst/>
          </a:prstGeom>
          <a:noFill/>
          <a:ln>
            <a:noFill/>
          </a:ln>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56" name="Shape 56"/>
        <p:cNvGrpSpPr/>
        <p:nvPr/>
      </p:nvGrpSpPr>
      <p:grpSpPr>
        <a:xfrm>
          <a:off x="0" y="0"/>
          <a:ext cx="0" cy="0"/>
          <a:chOff x="0" y="0"/>
          <a:chExt cx="0" cy="0"/>
        </a:xfrm>
      </p:grpSpPr>
      <p:sp>
        <p:nvSpPr>
          <p:cNvPr id="57" name="Google Shape;57;p10"/>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58" name="Google Shape;58;p10"/>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59" name="Google Shape;59;p10"/>
          <p:cNvSpPr txBox="1"/>
          <p:nvPr>
            <p:ph type="ctrTitle"/>
          </p:nvPr>
        </p:nvSpPr>
        <p:spPr>
          <a:xfrm>
            <a:off x="648300" y="3175950"/>
            <a:ext cx="3530700" cy="11820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60" name="Shape 60"/>
        <p:cNvGrpSpPr/>
        <p:nvPr/>
      </p:nvGrpSpPr>
      <p:grpSpPr>
        <a:xfrm>
          <a:off x="0" y="0"/>
          <a:ext cx="0" cy="0"/>
          <a:chOff x="0" y="0"/>
          <a:chExt cx="0" cy="0"/>
        </a:xfrm>
      </p:grpSpPr>
      <p:sp>
        <p:nvSpPr>
          <p:cNvPr id="61" name="Google Shape;61;p11"/>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62" name="Google Shape;62;p11"/>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63" name="Google Shape;63;p11"/>
          <p:cNvSpPr txBox="1"/>
          <p:nvPr>
            <p:ph type="ctrTitle"/>
          </p:nvPr>
        </p:nvSpPr>
        <p:spPr>
          <a:xfrm>
            <a:off x="648300" y="1354750"/>
            <a:ext cx="3522300" cy="298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4" name="Google Shape;64;p11"/>
          <p:cNvSpPr txBox="1"/>
          <p:nvPr>
            <p:ph idx="1" type="subTitle"/>
          </p:nvPr>
        </p:nvSpPr>
        <p:spPr>
          <a:xfrm>
            <a:off x="6724950" y="3265700"/>
            <a:ext cx="1906200" cy="10317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800"/>
              <a:buNone/>
              <a:defRPr sz="1800">
                <a:solidFill>
                  <a:srgbClr val="FFFFFF"/>
                </a:solidFill>
              </a:defRPr>
            </a:lvl1pPr>
            <a:lvl2pPr lvl="1" rtl="0" algn="r">
              <a:spcBef>
                <a:spcPts val="0"/>
              </a:spcBef>
              <a:spcAft>
                <a:spcPts val="0"/>
              </a:spcAft>
              <a:buClr>
                <a:srgbClr val="FFFFFF"/>
              </a:buClr>
              <a:buSzPts val="1800"/>
              <a:buNone/>
              <a:defRPr sz="1800">
                <a:solidFill>
                  <a:srgbClr val="FFFFFF"/>
                </a:solidFill>
              </a:defRPr>
            </a:lvl2pPr>
            <a:lvl3pPr lvl="2" rtl="0" algn="r">
              <a:spcBef>
                <a:spcPts val="0"/>
              </a:spcBef>
              <a:spcAft>
                <a:spcPts val="0"/>
              </a:spcAft>
              <a:buClr>
                <a:srgbClr val="FFFFFF"/>
              </a:buClr>
              <a:buSzPts val="1800"/>
              <a:buNone/>
              <a:defRPr sz="1800">
                <a:solidFill>
                  <a:srgbClr val="FFFFFF"/>
                </a:solidFill>
              </a:defRPr>
            </a:lvl3pPr>
            <a:lvl4pPr lvl="3" rtl="0" algn="r">
              <a:spcBef>
                <a:spcPts val="0"/>
              </a:spcBef>
              <a:spcAft>
                <a:spcPts val="0"/>
              </a:spcAft>
              <a:buClr>
                <a:srgbClr val="FFFFFF"/>
              </a:buClr>
              <a:buSzPts val="1800"/>
              <a:buNone/>
              <a:defRPr sz="1800">
                <a:solidFill>
                  <a:srgbClr val="FFFFFF"/>
                </a:solidFill>
              </a:defRPr>
            </a:lvl4pPr>
            <a:lvl5pPr lvl="4" rtl="0" algn="r">
              <a:spcBef>
                <a:spcPts val="0"/>
              </a:spcBef>
              <a:spcAft>
                <a:spcPts val="0"/>
              </a:spcAft>
              <a:buClr>
                <a:srgbClr val="FFFFFF"/>
              </a:buClr>
              <a:buSzPts val="1800"/>
              <a:buNone/>
              <a:defRPr sz="1800">
                <a:solidFill>
                  <a:srgbClr val="FFFFFF"/>
                </a:solidFill>
              </a:defRPr>
            </a:lvl5pPr>
            <a:lvl6pPr lvl="5" rtl="0" algn="r">
              <a:spcBef>
                <a:spcPts val="0"/>
              </a:spcBef>
              <a:spcAft>
                <a:spcPts val="0"/>
              </a:spcAft>
              <a:buClr>
                <a:srgbClr val="FFFFFF"/>
              </a:buClr>
              <a:buSzPts val="1800"/>
              <a:buNone/>
              <a:defRPr sz="1800">
                <a:solidFill>
                  <a:srgbClr val="FFFFFF"/>
                </a:solidFill>
              </a:defRPr>
            </a:lvl6pPr>
            <a:lvl7pPr lvl="6" rtl="0" algn="r">
              <a:spcBef>
                <a:spcPts val="0"/>
              </a:spcBef>
              <a:spcAft>
                <a:spcPts val="0"/>
              </a:spcAft>
              <a:buClr>
                <a:srgbClr val="FFFFFF"/>
              </a:buClr>
              <a:buSzPts val="1800"/>
              <a:buNone/>
              <a:defRPr sz="1800">
                <a:solidFill>
                  <a:srgbClr val="FFFFFF"/>
                </a:solidFill>
              </a:defRPr>
            </a:lvl7pPr>
            <a:lvl8pPr lvl="7" rtl="0" algn="r">
              <a:spcBef>
                <a:spcPts val="0"/>
              </a:spcBef>
              <a:spcAft>
                <a:spcPts val="0"/>
              </a:spcAft>
              <a:buClr>
                <a:srgbClr val="FFFFFF"/>
              </a:buClr>
              <a:buSzPts val="1800"/>
              <a:buNone/>
              <a:defRPr sz="1800">
                <a:solidFill>
                  <a:srgbClr val="FFFFFF"/>
                </a:solidFill>
              </a:defRPr>
            </a:lvl8pPr>
            <a:lvl9pPr lvl="8" rtl="0" algn="r">
              <a:spcBef>
                <a:spcPts val="0"/>
              </a:spcBef>
              <a:spcAft>
                <a:spcPts val="0"/>
              </a:spcAft>
              <a:buClr>
                <a:srgbClr val="FFFFFF"/>
              </a:buClr>
              <a:buSzPts val="1800"/>
              <a:buNone/>
              <a:defRPr sz="1800">
                <a:solidFill>
                  <a:srgbClr val="FFFFFF"/>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8.xml"/><Relationship Id="rId10" Type="http://schemas.openxmlformats.org/officeDocument/2006/relationships/slideLayout" Target="../slideLayouts/slideLayout17.xml"/><Relationship Id="rId13" Type="http://schemas.openxmlformats.org/officeDocument/2006/relationships/theme" Target="../theme/theme2.xml"/><Relationship Id="rId12" Type="http://schemas.openxmlformats.org/officeDocument/2006/relationships/slideLayout" Target="../slideLayouts/slideLayout19.xml"/><Relationship Id="rId1" Type="http://schemas.openxmlformats.org/officeDocument/2006/relationships/slideLayout" Target="../slideLayouts/slideLayout8.xml"/><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9" Type="http://schemas.openxmlformats.org/officeDocument/2006/relationships/slideLayout" Target="../slideLayouts/slideLayout16.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8BC34A"/>
        </a:solidFill>
      </p:bgPr>
    </p:bg>
    <p:spTree>
      <p:nvGrpSpPr>
        <p:cNvPr id="52" name="Shape 52"/>
        <p:cNvGrpSpPr/>
        <p:nvPr/>
      </p:nvGrpSpPr>
      <p:grpSpPr>
        <a:xfrm>
          <a:off x="0" y="0"/>
          <a:ext cx="0" cy="0"/>
          <a:chOff x="0" y="0"/>
          <a:chExt cx="0" cy="0"/>
        </a:xfrm>
      </p:grpSpPr>
      <p:sp>
        <p:nvSpPr>
          <p:cNvPr id="53" name="Google Shape;53;p9"/>
          <p:cNvSpPr txBox="1"/>
          <p:nvPr>
            <p:ph type="title"/>
          </p:nvPr>
        </p:nvSpPr>
        <p:spPr>
          <a:xfrm>
            <a:off x="457200" y="741100"/>
            <a:ext cx="5185200" cy="474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1pPr>
            <a:lvl2pPr lvl="1" rtl="0">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2pPr>
            <a:lvl3pPr lvl="2" rtl="0">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3pPr>
            <a:lvl4pPr lvl="3" rtl="0">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4pPr>
            <a:lvl5pPr lvl="4" rtl="0">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5pPr>
            <a:lvl6pPr lvl="5" rtl="0">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6pPr>
            <a:lvl7pPr lvl="6" rtl="0">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7pPr>
            <a:lvl8pPr lvl="7" rtl="0">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8pPr>
            <a:lvl9pPr lvl="8" rtl="0">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9pPr>
          </a:lstStyle>
          <a:p/>
        </p:txBody>
      </p:sp>
      <p:sp>
        <p:nvSpPr>
          <p:cNvPr id="54" name="Google Shape;54;p9"/>
          <p:cNvSpPr txBox="1"/>
          <p:nvPr>
            <p:ph idx="1" type="body"/>
          </p:nvPr>
        </p:nvSpPr>
        <p:spPr>
          <a:xfrm>
            <a:off x="457200" y="1352550"/>
            <a:ext cx="5185200" cy="2255700"/>
          </a:xfrm>
          <a:prstGeom prst="rect">
            <a:avLst/>
          </a:prstGeom>
          <a:noFill/>
          <a:ln>
            <a:noFill/>
          </a:ln>
        </p:spPr>
        <p:txBody>
          <a:bodyPr anchorCtr="0" anchor="t" bIns="91425" lIns="91425" spcFirstLastPara="1" rIns="91425" wrap="square" tIns="91425">
            <a:noAutofit/>
          </a:bodyPr>
          <a:lstStyle>
            <a:lvl1pPr indent="-355600" lvl="0" marL="457200" rtl="0">
              <a:spcBef>
                <a:spcPts val="600"/>
              </a:spcBef>
              <a:spcAft>
                <a:spcPts val="0"/>
              </a:spcAft>
              <a:buClr>
                <a:srgbClr val="666666"/>
              </a:buClr>
              <a:buSzPts val="2000"/>
              <a:buFont typeface="Karla"/>
              <a:buChar char="▸"/>
              <a:defRPr sz="2000">
                <a:solidFill>
                  <a:srgbClr val="666666"/>
                </a:solidFill>
                <a:latin typeface="Karla"/>
                <a:ea typeface="Karla"/>
                <a:cs typeface="Karla"/>
                <a:sym typeface="Karla"/>
              </a:defRPr>
            </a:lvl1pPr>
            <a:lvl2pPr indent="-355600" lvl="1" marL="914400" rtl="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2pPr>
            <a:lvl3pPr indent="-355600" lvl="2" marL="1371600" rtl="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3pPr>
            <a:lvl4pPr indent="-355600" lvl="3" marL="1828800" rtl="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4pPr>
            <a:lvl5pPr indent="-355600" lvl="4" marL="2286000" rtl="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5pPr>
            <a:lvl6pPr indent="-355600" lvl="5" marL="2743200" rtl="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6pPr>
            <a:lvl7pPr indent="-355600" lvl="6" marL="3200400" rtl="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7pPr>
            <a:lvl8pPr indent="-355600" lvl="7" marL="3657600" rtl="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8pPr>
            <a:lvl9pPr indent="-355600" lvl="8" marL="4114800" rtl="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9pPr>
          </a:lstStyle>
          <a:p/>
        </p:txBody>
      </p:sp>
      <p:sp>
        <p:nvSpPr>
          <p:cNvPr id="55" name="Google Shape;55;p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lvl="0" rtl="0" algn="r">
              <a:buNone/>
              <a:defRPr b="1" sz="1300">
                <a:solidFill>
                  <a:srgbClr val="FFFFFF"/>
                </a:solidFill>
                <a:latin typeface="Montserrat"/>
                <a:ea typeface="Montserrat"/>
                <a:cs typeface="Montserrat"/>
                <a:sym typeface="Montserrat"/>
              </a:defRPr>
            </a:lvl1pPr>
            <a:lvl2pPr lvl="1" rtl="0" algn="r">
              <a:buNone/>
              <a:defRPr b="1" sz="1300">
                <a:solidFill>
                  <a:srgbClr val="FFFFFF"/>
                </a:solidFill>
                <a:latin typeface="Montserrat"/>
                <a:ea typeface="Montserrat"/>
                <a:cs typeface="Montserrat"/>
                <a:sym typeface="Montserrat"/>
              </a:defRPr>
            </a:lvl2pPr>
            <a:lvl3pPr lvl="2" rtl="0" algn="r">
              <a:buNone/>
              <a:defRPr b="1" sz="1300">
                <a:solidFill>
                  <a:srgbClr val="FFFFFF"/>
                </a:solidFill>
                <a:latin typeface="Montserrat"/>
                <a:ea typeface="Montserrat"/>
                <a:cs typeface="Montserrat"/>
                <a:sym typeface="Montserrat"/>
              </a:defRPr>
            </a:lvl3pPr>
            <a:lvl4pPr lvl="3" rtl="0" algn="r">
              <a:buNone/>
              <a:defRPr b="1" sz="1300">
                <a:solidFill>
                  <a:srgbClr val="FFFFFF"/>
                </a:solidFill>
                <a:latin typeface="Montserrat"/>
                <a:ea typeface="Montserrat"/>
                <a:cs typeface="Montserrat"/>
                <a:sym typeface="Montserrat"/>
              </a:defRPr>
            </a:lvl4pPr>
            <a:lvl5pPr lvl="4" rtl="0" algn="r">
              <a:buNone/>
              <a:defRPr b="1" sz="1300">
                <a:solidFill>
                  <a:srgbClr val="FFFFFF"/>
                </a:solidFill>
                <a:latin typeface="Montserrat"/>
                <a:ea typeface="Montserrat"/>
                <a:cs typeface="Montserrat"/>
                <a:sym typeface="Montserrat"/>
              </a:defRPr>
            </a:lvl5pPr>
            <a:lvl6pPr lvl="5" rtl="0" algn="r">
              <a:buNone/>
              <a:defRPr b="1" sz="1300">
                <a:solidFill>
                  <a:srgbClr val="FFFFFF"/>
                </a:solidFill>
                <a:latin typeface="Montserrat"/>
                <a:ea typeface="Montserrat"/>
                <a:cs typeface="Montserrat"/>
                <a:sym typeface="Montserrat"/>
              </a:defRPr>
            </a:lvl6pPr>
            <a:lvl7pPr lvl="6" rtl="0" algn="r">
              <a:buNone/>
              <a:defRPr b="1" sz="1300">
                <a:solidFill>
                  <a:srgbClr val="FFFFFF"/>
                </a:solidFill>
                <a:latin typeface="Montserrat"/>
                <a:ea typeface="Montserrat"/>
                <a:cs typeface="Montserrat"/>
                <a:sym typeface="Montserrat"/>
              </a:defRPr>
            </a:lvl7pPr>
            <a:lvl8pPr lvl="7" rtl="0" algn="r">
              <a:buNone/>
              <a:defRPr b="1" sz="1300">
                <a:solidFill>
                  <a:srgbClr val="FFFFFF"/>
                </a:solidFill>
                <a:latin typeface="Montserrat"/>
                <a:ea typeface="Montserrat"/>
                <a:cs typeface="Montserrat"/>
                <a:sym typeface="Montserrat"/>
              </a:defRPr>
            </a:lvl8pPr>
            <a:lvl9pPr lvl="8" rtl="0" algn="r">
              <a:buNone/>
              <a:defRPr b="1" sz="1300">
                <a:solidFill>
                  <a:srgbClr val="FFFFF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3.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11.jp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8.png"/><Relationship Id="rId5"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9.png"/><Relationship Id="rId6" Type="http://schemas.openxmlformats.org/officeDocument/2006/relationships/image" Target="../media/image14.png"/><Relationship Id="rId7" Type="http://schemas.openxmlformats.org/officeDocument/2006/relationships/image" Target="../media/image20.png"/><Relationship Id="rId8"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 Id="rId3" Type="http://schemas.openxmlformats.org/officeDocument/2006/relationships/image" Target="../media/image2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21.png"/><Relationship Id="rId5"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16.png"/><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comments" Target="../comments/commen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22" name="Shape 122"/>
        <p:cNvGrpSpPr/>
        <p:nvPr/>
      </p:nvGrpSpPr>
      <p:grpSpPr>
        <a:xfrm>
          <a:off x="0" y="0"/>
          <a:ext cx="0" cy="0"/>
          <a:chOff x="0" y="0"/>
          <a:chExt cx="0" cy="0"/>
        </a:xfrm>
      </p:grpSpPr>
      <p:sp>
        <p:nvSpPr>
          <p:cNvPr id="123" name="Google Shape;123;p22"/>
          <p:cNvSpPr/>
          <p:nvPr/>
        </p:nvSpPr>
        <p:spPr>
          <a:xfrm>
            <a:off x="3375150" y="1419300"/>
            <a:ext cx="2393700" cy="2304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2"/>
          <p:cNvSpPr/>
          <p:nvPr/>
        </p:nvSpPr>
        <p:spPr>
          <a:xfrm>
            <a:off x="3250500" y="1299150"/>
            <a:ext cx="2643000" cy="2545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2"/>
          <p:cNvSpPr/>
          <p:nvPr/>
        </p:nvSpPr>
        <p:spPr>
          <a:xfrm>
            <a:off x="4093450" y="996675"/>
            <a:ext cx="1459500" cy="783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2"/>
          <p:cNvSpPr/>
          <p:nvPr/>
        </p:nvSpPr>
        <p:spPr>
          <a:xfrm rot="5400000">
            <a:off x="2581775" y="1985575"/>
            <a:ext cx="1459500" cy="783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2"/>
          <p:cNvSpPr/>
          <p:nvPr/>
        </p:nvSpPr>
        <p:spPr>
          <a:xfrm>
            <a:off x="3535075" y="3499475"/>
            <a:ext cx="1459500" cy="783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2"/>
          <p:cNvSpPr/>
          <p:nvPr/>
        </p:nvSpPr>
        <p:spPr>
          <a:xfrm rot="5400000">
            <a:off x="5214712" y="2441656"/>
            <a:ext cx="1459500" cy="783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txBox="1"/>
          <p:nvPr/>
        </p:nvSpPr>
        <p:spPr>
          <a:xfrm>
            <a:off x="3258150" y="1610800"/>
            <a:ext cx="2627700" cy="140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274E13"/>
                </a:solidFill>
                <a:latin typeface="Oswald"/>
                <a:ea typeface="Oswald"/>
                <a:cs typeface="Oswald"/>
                <a:sym typeface="Oswald"/>
              </a:rPr>
              <a:t>PRO</a:t>
            </a:r>
            <a:endParaRPr b="1" sz="6000">
              <a:solidFill>
                <a:srgbClr val="274E13"/>
              </a:solidFill>
              <a:latin typeface="Oswald"/>
              <a:ea typeface="Oswald"/>
              <a:cs typeface="Oswald"/>
              <a:sym typeface="Oswald"/>
            </a:endParaRPr>
          </a:p>
          <a:p>
            <a:pPr indent="0" lvl="0" marL="0" rtl="0" algn="ctr">
              <a:spcBef>
                <a:spcPts val="0"/>
              </a:spcBef>
              <a:spcAft>
                <a:spcPts val="0"/>
              </a:spcAft>
              <a:buNone/>
            </a:pPr>
            <a:r>
              <a:rPr b="1" lang="en" sz="6000">
                <a:solidFill>
                  <a:srgbClr val="274E13"/>
                </a:solidFill>
                <a:latin typeface="Oswald"/>
                <a:ea typeface="Oswald"/>
                <a:cs typeface="Oswald"/>
                <a:sym typeface="Oswald"/>
              </a:rPr>
              <a:t>MESH</a:t>
            </a:r>
            <a:endParaRPr b="1" sz="6000">
              <a:solidFill>
                <a:srgbClr val="274E13"/>
              </a:solidFill>
              <a:latin typeface="Oswald"/>
              <a:ea typeface="Oswald"/>
              <a:cs typeface="Oswald"/>
              <a:sym typeface="Oswald"/>
            </a:endParaRPr>
          </a:p>
        </p:txBody>
      </p:sp>
      <p:sp>
        <p:nvSpPr>
          <p:cNvPr id="130" name="Google Shape;130;p22"/>
          <p:cNvSpPr/>
          <p:nvPr/>
        </p:nvSpPr>
        <p:spPr>
          <a:xfrm>
            <a:off x="3535075" y="1334800"/>
            <a:ext cx="881100" cy="276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2"/>
          <p:cNvSpPr/>
          <p:nvPr/>
        </p:nvSpPr>
        <p:spPr>
          <a:xfrm>
            <a:off x="4744200" y="3499475"/>
            <a:ext cx="881100" cy="276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2"/>
          <p:cNvSpPr/>
          <p:nvPr/>
        </p:nvSpPr>
        <p:spPr>
          <a:xfrm rot="5401170">
            <a:off x="3036675" y="2984350"/>
            <a:ext cx="881100" cy="276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2"/>
          <p:cNvSpPr/>
          <p:nvPr/>
        </p:nvSpPr>
        <p:spPr>
          <a:xfrm rot="5401170">
            <a:off x="5250550" y="1872150"/>
            <a:ext cx="881100" cy="276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2"/>
          <p:cNvSpPr txBox="1"/>
          <p:nvPr/>
        </p:nvSpPr>
        <p:spPr>
          <a:xfrm>
            <a:off x="3157050" y="1192500"/>
            <a:ext cx="2829900" cy="275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Karla"/>
              <a:ea typeface="Karla"/>
              <a:cs typeface="Karla"/>
              <a:sym typeface="Karla"/>
            </a:endParaRPr>
          </a:p>
        </p:txBody>
      </p:sp>
      <p:sp>
        <p:nvSpPr>
          <p:cNvPr id="135" name="Google Shape;135;p22"/>
          <p:cNvSpPr/>
          <p:nvPr/>
        </p:nvSpPr>
        <p:spPr>
          <a:xfrm>
            <a:off x="3470525" y="1509050"/>
            <a:ext cx="2198100" cy="2135700"/>
          </a:xfrm>
          <a:prstGeom prst="rect">
            <a:avLst/>
          </a:prstGeom>
          <a:noFill/>
          <a:ln cap="flat" cmpd="sng" w="9525">
            <a:solidFill>
              <a:srgbClr val="ABE3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BE33F"/>
              </a:solidFill>
            </a:endParaRPr>
          </a:p>
        </p:txBody>
      </p:sp>
      <p:sp>
        <p:nvSpPr>
          <p:cNvPr id="136" name="Google Shape;136;p22"/>
          <p:cNvSpPr/>
          <p:nvPr/>
        </p:nvSpPr>
        <p:spPr>
          <a:xfrm>
            <a:off x="5597650" y="2301050"/>
            <a:ext cx="186900" cy="551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2"/>
          <p:cNvSpPr/>
          <p:nvPr/>
        </p:nvSpPr>
        <p:spPr>
          <a:xfrm>
            <a:off x="3383775" y="2279288"/>
            <a:ext cx="186900" cy="551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2"/>
          <p:cNvSpPr/>
          <p:nvPr/>
        </p:nvSpPr>
        <p:spPr>
          <a:xfrm rot="5394491">
            <a:off x="4475984" y="1237055"/>
            <a:ext cx="187200" cy="551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p:nvPr/>
        </p:nvSpPr>
        <p:spPr>
          <a:xfrm rot="5400000">
            <a:off x="4478550" y="3380500"/>
            <a:ext cx="186900" cy="551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3" name="Shape 233"/>
        <p:cNvGrpSpPr/>
        <p:nvPr/>
      </p:nvGrpSpPr>
      <p:grpSpPr>
        <a:xfrm>
          <a:off x="0" y="0"/>
          <a:ext cx="0" cy="0"/>
          <a:chOff x="0" y="0"/>
          <a:chExt cx="0" cy="0"/>
        </a:xfrm>
      </p:grpSpPr>
      <p:sp>
        <p:nvSpPr>
          <p:cNvPr id="234" name="Google Shape;234;p31"/>
          <p:cNvSpPr txBox="1"/>
          <p:nvPr/>
        </p:nvSpPr>
        <p:spPr>
          <a:xfrm>
            <a:off x="399825" y="186675"/>
            <a:ext cx="3898200" cy="11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FFFF"/>
                </a:solidFill>
                <a:latin typeface="Caveat"/>
                <a:ea typeface="Caveat"/>
                <a:cs typeface="Caveat"/>
                <a:sym typeface="Caveat"/>
              </a:rPr>
              <a:t>OUR FEATURES</a:t>
            </a:r>
            <a:endParaRPr sz="4800">
              <a:solidFill>
                <a:srgbClr val="FFFFFF"/>
              </a:solidFill>
              <a:latin typeface="Caveat"/>
              <a:ea typeface="Caveat"/>
              <a:cs typeface="Caveat"/>
              <a:sym typeface="Caveat"/>
            </a:endParaRPr>
          </a:p>
          <a:p>
            <a:pPr indent="0" lvl="0" marL="0" rtl="0" algn="l">
              <a:spcBef>
                <a:spcPts val="0"/>
              </a:spcBef>
              <a:spcAft>
                <a:spcPts val="0"/>
              </a:spcAft>
              <a:buNone/>
            </a:pPr>
            <a:r>
              <a:t/>
            </a:r>
            <a:endParaRPr sz="2400">
              <a:solidFill>
                <a:srgbClr val="FFFFFF"/>
              </a:solidFill>
              <a:latin typeface="Caveat"/>
              <a:ea typeface="Caveat"/>
              <a:cs typeface="Caveat"/>
              <a:sym typeface="Caveat"/>
            </a:endParaRPr>
          </a:p>
        </p:txBody>
      </p:sp>
      <p:sp>
        <p:nvSpPr>
          <p:cNvPr id="235" name="Google Shape;235;p31"/>
          <p:cNvSpPr txBox="1"/>
          <p:nvPr/>
        </p:nvSpPr>
        <p:spPr>
          <a:xfrm>
            <a:off x="3549775" y="2048275"/>
            <a:ext cx="1413900" cy="5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Caveat"/>
                <a:ea typeface="Caveat"/>
                <a:cs typeface="Caveat"/>
                <a:sym typeface="Caveat"/>
              </a:rPr>
              <a:t>rPET mesh</a:t>
            </a:r>
            <a:endParaRPr sz="2400">
              <a:solidFill>
                <a:srgbClr val="FFFFFF"/>
              </a:solidFill>
              <a:latin typeface="Caveat"/>
              <a:ea typeface="Caveat"/>
              <a:cs typeface="Caveat"/>
              <a:sym typeface="Caveat"/>
            </a:endParaRPr>
          </a:p>
        </p:txBody>
      </p:sp>
      <p:sp>
        <p:nvSpPr>
          <p:cNvPr id="236" name="Google Shape;236;p31"/>
          <p:cNvSpPr txBox="1"/>
          <p:nvPr/>
        </p:nvSpPr>
        <p:spPr>
          <a:xfrm>
            <a:off x="2885675" y="1315325"/>
            <a:ext cx="2327700" cy="5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Caveat"/>
                <a:ea typeface="Caveat"/>
                <a:cs typeface="Caveat"/>
                <a:sym typeface="Caveat"/>
              </a:rPr>
              <a:t>rPET drawstring</a:t>
            </a:r>
            <a:endParaRPr sz="2400">
              <a:solidFill>
                <a:srgbClr val="FFFFFF"/>
              </a:solidFill>
              <a:latin typeface="Caveat"/>
              <a:ea typeface="Caveat"/>
              <a:cs typeface="Caveat"/>
              <a:sym typeface="Caveat"/>
            </a:endParaRPr>
          </a:p>
        </p:txBody>
      </p:sp>
      <p:sp>
        <p:nvSpPr>
          <p:cNvPr id="237" name="Google Shape;237;p31"/>
          <p:cNvSpPr txBox="1"/>
          <p:nvPr/>
        </p:nvSpPr>
        <p:spPr>
          <a:xfrm>
            <a:off x="3214800" y="3804725"/>
            <a:ext cx="1465200" cy="5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Caveat"/>
                <a:ea typeface="Caveat"/>
                <a:cs typeface="Caveat"/>
                <a:sym typeface="Caveat"/>
              </a:rPr>
              <a:t>rPET fabric</a:t>
            </a:r>
            <a:endParaRPr sz="2400">
              <a:solidFill>
                <a:srgbClr val="FFFFFF"/>
              </a:solidFill>
              <a:latin typeface="Caveat"/>
              <a:ea typeface="Caveat"/>
              <a:cs typeface="Caveat"/>
              <a:sym typeface="Caveat"/>
            </a:endParaRPr>
          </a:p>
        </p:txBody>
      </p:sp>
      <p:cxnSp>
        <p:nvCxnSpPr>
          <p:cNvPr id="238" name="Google Shape;238;p31"/>
          <p:cNvCxnSpPr/>
          <p:nvPr/>
        </p:nvCxnSpPr>
        <p:spPr>
          <a:xfrm flipH="1" rot="10800000">
            <a:off x="6423400" y="1357850"/>
            <a:ext cx="923400" cy="8400"/>
          </a:xfrm>
          <a:prstGeom prst="straightConnector1">
            <a:avLst/>
          </a:prstGeom>
          <a:noFill/>
          <a:ln cap="flat" cmpd="sng" w="19050">
            <a:solidFill>
              <a:srgbClr val="FFFFFF"/>
            </a:solidFill>
            <a:prstDash val="solid"/>
            <a:round/>
            <a:headEnd len="med" w="med" type="oval"/>
            <a:tailEnd len="med" w="med" type="oval"/>
          </a:ln>
        </p:spPr>
      </p:cxnSp>
      <p:sp>
        <p:nvSpPr>
          <p:cNvPr id="239" name="Google Shape;239;p31"/>
          <p:cNvSpPr txBox="1"/>
          <p:nvPr/>
        </p:nvSpPr>
        <p:spPr>
          <a:xfrm>
            <a:off x="7292675" y="1102100"/>
            <a:ext cx="1754700" cy="5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Caveat"/>
                <a:ea typeface="Caveat"/>
                <a:cs typeface="Caveat"/>
                <a:sym typeface="Caveat"/>
              </a:rPr>
              <a:t>rPET handles/hooks</a:t>
            </a:r>
            <a:endParaRPr sz="1800">
              <a:solidFill>
                <a:srgbClr val="FFFFFF"/>
              </a:solidFill>
              <a:latin typeface="Caveat"/>
              <a:ea typeface="Caveat"/>
              <a:cs typeface="Caveat"/>
              <a:sym typeface="Caveat"/>
            </a:endParaRPr>
          </a:p>
        </p:txBody>
      </p:sp>
      <p:pic>
        <p:nvPicPr>
          <p:cNvPr id="240" name="Google Shape;240;p31"/>
          <p:cNvPicPr preferRelativeResize="0"/>
          <p:nvPr/>
        </p:nvPicPr>
        <p:blipFill>
          <a:blip r:embed="rId4">
            <a:alphaModFix/>
          </a:blip>
          <a:stretch>
            <a:fillRect/>
          </a:stretch>
        </p:blipFill>
        <p:spPr>
          <a:xfrm>
            <a:off x="513800" y="3855425"/>
            <a:ext cx="768250" cy="757225"/>
          </a:xfrm>
          <a:prstGeom prst="rect">
            <a:avLst/>
          </a:prstGeom>
          <a:noFill/>
          <a:ln>
            <a:noFill/>
          </a:ln>
        </p:spPr>
      </p:pic>
      <p:cxnSp>
        <p:nvCxnSpPr>
          <p:cNvPr id="241" name="Google Shape;241;p31"/>
          <p:cNvCxnSpPr/>
          <p:nvPr/>
        </p:nvCxnSpPr>
        <p:spPr>
          <a:xfrm flipH="1" rot="10800000">
            <a:off x="4965775" y="1662650"/>
            <a:ext cx="923400" cy="8400"/>
          </a:xfrm>
          <a:prstGeom prst="straightConnector1">
            <a:avLst/>
          </a:prstGeom>
          <a:noFill/>
          <a:ln cap="flat" cmpd="sng" w="19050">
            <a:solidFill>
              <a:srgbClr val="FFFFFF"/>
            </a:solidFill>
            <a:prstDash val="solid"/>
            <a:round/>
            <a:headEnd len="med" w="med" type="oval"/>
            <a:tailEnd len="med" w="med" type="oval"/>
          </a:ln>
        </p:spPr>
      </p:cxnSp>
      <p:cxnSp>
        <p:nvCxnSpPr>
          <p:cNvPr id="242" name="Google Shape;242;p31"/>
          <p:cNvCxnSpPr/>
          <p:nvPr/>
        </p:nvCxnSpPr>
        <p:spPr>
          <a:xfrm flipH="1" rot="10800000">
            <a:off x="4912850" y="2380225"/>
            <a:ext cx="923400" cy="8400"/>
          </a:xfrm>
          <a:prstGeom prst="straightConnector1">
            <a:avLst/>
          </a:prstGeom>
          <a:noFill/>
          <a:ln cap="flat" cmpd="sng" w="19050">
            <a:solidFill>
              <a:srgbClr val="FFFFFF"/>
            </a:solidFill>
            <a:prstDash val="solid"/>
            <a:round/>
            <a:headEnd len="med" w="med" type="oval"/>
            <a:tailEnd len="med" w="med" type="oval"/>
          </a:ln>
        </p:spPr>
      </p:cxnSp>
      <p:cxnSp>
        <p:nvCxnSpPr>
          <p:cNvPr id="243" name="Google Shape;243;p31"/>
          <p:cNvCxnSpPr/>
          <p:nvPr/>
        </p:nvCxnSpPr>
        <p:spPr>
          <a:xfrm flipH="1" rot="10800000">
            <a:off x="4680000" y="4116650"/>
            <a:ext cx="923400" cy="8400"/>
          </a:xfrm>
          <a:prstGeom prst="straightConnector1">
            <a:avLst/>
          </a:prstGeom>
          <a:noFill/>
          <a:ln cap="flat" cmpd="sng" w="19050">
            <a:solidFill>
              <a:srgbClr val="FFFFFF"/>
            </a:solidFill>
            <a:prstDash val="solid"/>
            <a:round/>
            <a:headEnd len="med" w="med" type="oval"/>
            <a:tailEnd len="med" w="med" type="oval"/>
          </a:ln>
        </p:spPr>
      </p:cxn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7EA1"/>
        </a:solidFill>
      </p:bgPr>
    </p:bg>
    <p:spTree>
      <p:nvGrpSpPr>
        <p:cNvPr id="247" name="Shape 247"/>
        <p:cNvGrpSpPr/>
        <p:nvPr/>
      </p:nvGrpSpPr>
      <p:grpSpPr>
        <a:xfrm>
          <a:off x="0" y="0"/>
          <a:ext cx="0" cy="0"/>
          <a:chOff x="0" y="0"/>
          <a:chExt cx="0" cy="0"/>
        </a:xfrm>
      </p:grpSpPr>
      <p:pic>
        <p:nvPicPr>
          <p:cNvPr id="248" name="Google Shape;248;p32"/>
          <p:cNvPicPr preferRelativeResize="0"/>
          <p:nvPr/>
        </p:nvPicPr>
        <p:blipFill>
          <a:blip r:embed="rId3">
            <a:alphaModFix/>
          </a:blip>
          <a:stretch>
            <a:fillRect/>
          </a:stretch>
        </p:blipFill>
        <p:spPr>
          <a:xfrm>
            <a:off x="2629238" y="0"/>
            <a:ext cx="3885536" cy="5143499"/>
          </a:xfrm>
          <a:prstGeom prst="rect">
            <a:avLst/>
          </a:prstGeom>
          <a:noFill/>
          <a:ln>
            <a:noFill/>
          </a:ln>
        </p:spPr>
      </p:pic>
      <p:sp>
        <p:nvSpPr>
          <p:cNvPr id="249" name="Google Shape;249;p32"/>
          <p:cNvSpPr/>
          <p:nvPr/>
        </p:nvSpPr>
        <p:spPr>
          <a:xfrm>
            <a:off x="2781300" y="1495425"/>
            <a:ext cx="2000100" cy="130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2"/>
          <p:cNvSpPr/>
          <p:nvPr/>
        </p:nvSpPr>
        <p:spPr>
          <a:xfrm>
            <a:off x="4314825" y="2028825"/>
            <a:ext cx="1076400" cy="600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2"/>
          <p:cNvSpPr/>
          <p:nvPr/>
        </p:nvSpPr>
        <p:spPr>
          <a:xfrm>
            <a:off x="2581275" y="2705325"/>
            <a:ext cx="1180800" cy="1961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2"/>
          <p:cNvSpPr/>
          <p:nvPr/>
        </p:nvSpPr>
        <p:spPr>
          <a:xfrm>
            <a:off x="3762075" y="2705325"/>
            <a:ext cx="1538700" cy="1866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2"/>
          <p:cNvSpPr/>
          <p:nvPr/>
        </p:nvSpPr>
        <p:spPr>
          <a:xfrm>
            <a:off x="5300775" y="2352675"/>
            <a:ext cx="2000100" cy="130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2"/>
          <p:cNvSpPr/>
          <p:nvPr/>
        </p:nvSpPr>
        <p:spPr>
          <a:xfrm>
            <a:off x="5100750" y="3609975"/>
            <a:ext cx="2000100" cy="1409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5" name="Google Shape;255;p32"/>
          <p:cNvPicPr preferRelativeResize="0"/>
          <p:nvPr/>
        </p:nvPicPr>
        <p:blipFill>
          <a:blip r:embed="rId4">
            <a:alphaModFix/>
          </a:blip>
          <a:stretch>
            <a:fillRect/>
          </a:stretch>
        </p:blipFill>
        <p:spPr>
          <a:xfrm>
            <a:off x="8015875" y="120525"/>
            <a:ext cx="1018950" cy="993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50"/>
                                        </p:tgtEl>
                                      </p:cBhvr>
                                    </p:animEffect>
                                    <p:set>
                                      <p:cBhvr>
                                        <p:cTn dur="1" fill="hold">
                                          <p:stCondLst>
                                            <p:cond delay="1000"/>
                                          </p:stCondLst>
                                        </p:cTn>
                                        <p:tgtEl>
                                          <p:spTgt spid="25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49"/>
                                        </p:tgtEl>
                                      </p:cBhvr>
                                    </p:animEffect>
                                    <p:set>
                                      <p:cBhvr>
                                        <p:cTn dur="1" fill="hold">
                                          <p:stCondLst>
                                            <p:cond delay="1000"/>
                                          </p:stCondLst>
                                        </p:cTn>
                                        <p:tgtEl>
                                          <p:spTgt spid="24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51"/>
                                        </p:tgtEl>
                                      </p:cBhvr>
                                    </p:animEffect>
                                    <p:set>
                                      <p:cBhvr>
                                        <p:cTn dur="1" fill="hold">
                                          <p:stCondLst>
                                            <p:cond delay="1000"/>
                                          </p:stCondLst>
                                        </p:cTn>
                                        <p:tgtEl>
                                          <p:spTgt spid="25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52"/>
                                        </p:tgtEl>
                                      </p:cBhvr>
                                    </p:animEffect>
                                    <p:set>
                                      <p:cBhvr>
                                        <p:cTn dur="1" fill="hold">
                                          <p:stCondLst>
                                            <p:cond delay="1000"/>
                                          </p:stCondLst>
                                        </p:cTn>
                                        <p:tgtEl>
                                          <p:spTgt spid="25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53"/>
                                        </p:tgtEl>
                                      </p:cBhvr>
                                    </p:animEffect>
                                    <p:set>
                                      <p:cBhvr>
                                        <p:cTn dur="1" fill="hold">
                                          <p:stCondLst>
                                            <p:cond delay="1000"/>
                                          </p:stCondLst>
                                        </p:cTn>
                                        <p:tgtEl>
                                          <p:spTgt spid="25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54"/>
                                        </p:tgtEl>
                                      </p:cBhvr>
                                    </p:animEffect>
                                    <p:set>
                                      <p:cBhvr>
                                        <p:cTn dur="1" fill="hold">
                                          <p:stCondLst>
                                            <p:cond delay="1000"/>
                                          </p:stCondLst>
                                        </p:cTn>
                                        <p:tgtEl>
                                          <p:spTgt spid="25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7EA1"/>
        </a:solidFill>
      </p:bgPr>
    </p:bg>
    <p:spTree>
      <p:nvGrpSpPr>
        <p:cNvPr id="259" name="Shape 259"/>
        <p:cNvGrpSpPr/>
        <p:nvPr/>
      </p:nvGrpSpPr>
      <p:grpSpPr>
        <a:xfrm>
          <a:off x="0" y="0"/>
          <a:ext cx="0" cy="0"/>
          <a:chOff x="0" y="0"/>
          <a:chExt cx="0" cy="0"/>
        </a:xfrm>
      </p:grpSpPr>
      <p:sp>
        <p:nvSpPr>
          <p:cNvPr id="260" name="Google Shape;260;p33"/>
          <p:cNvSpPr txBox="1"/>
          <p:nvPr>
            <p:ph idx="4294967295" type="body"/>
          </p:nvPr>
        </p:nvSpPr>
        <p:spPr>
          <a:xfrm>
            <a:off x="832125" y="1443900"/>
            <a:ext cx="5324100" cy="2255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Font typeface="Montserrat"/>
              <a:buAutoNum type="arabicPeriod"/>
            </a:pPr>
            <a:r>
              <a:rPr i="1" lang="en" sz="3000">
                <a:latin typeface="Montserrat"/>
                <a:ea typeface="Montserrat"/>
                <a:cs typeface="Montserrat"/>
                <a:sym typeface="Montserrat"/>
              </a:rPr>
              <a:t>Future Trends</a:t>
            </a:r>
            <a:endParaRPr i="1" sz="3000">
              <a:latin typeface="Montserrat"/>
              <a:ea typeface="Montserrat"/>
              <a:cs typeface="Montserrat"/>
              <a:sym typeface="Montserrat"/>
            </a:endParaRPr>
          </a:p>
          <a:p>
            <a:pPr indent="0" lvl="0" marL="0" rtl="0" algn="l">
              <a:spcBef>
                <a:spcPts val="600"/>
              </a:spcBef>
              <a:spcAft>
                <a:spcPts val="0"/>
              </a:spcAft>
              <a:buNone/>
            </a:pPr>
            <a:r>
              <a:t/>
            </a:r>
            <a:endParaRPr i="1" sz="3000">
              <a:latin typeface="Montserrat"/>
              <a:ea typeface="Montserrat"/>
              <a:cs typeface="Montserrat"/>
              <a:sym typeface="Montserrat"/>
            </a:endParaRPr>
          </a:p>
          <a:p>
            <a:pPr indent="-419100" lvl="0" marL="457200" rtl="0" algn="l">
              <a:spcBef>
                <a:spcPts val="600"/>
              </a:spcBef>
              <a:spcAft>
                <a:spcPts val="0"/>
              </a:spcAft>
              <a:buSzPts val="3000"/>
              <a:buFont typeface="Montserrat"/>
              <a:buAutoNum type="arabicPeriod"/>
            </a:pPr>
            <a:r>
              <a:rPr i="1" lang="en" sz="3000">
                <a:latin typeface="Montserrat"/>
                <a:ea typeface="Montserrat"/>
                <a:cs typeface="Montserrat"/>
                <a:sym typeface="Montserrat"/>
              </a:rPr>
              <a:t>Critical Timing</a:t>
            </a:r>
            <a:endParaRPr i="1" sz="3000">
              <a:latin typeface="Montserrat"/>
              <a:ea typeface="Montserrat"/>
              <a:cs typeface="Montserrat"/>
              <a:sym typeface="Montserrat"/>
            </a:endParaRPr>
          </a:p>
          <a:p>
            <a:pPr indent="0" lvl="0" marL="0" rtl="0" algn="l">
              <a:spcBef>
                <a:spcPts val="600"/>
              </a:spcBef>
              <a:spcAft>
                <a:spcPts val="0"/>
              </a:spcAft>
              <a:buNone/>
            </a:pPr>
            <a:r>
              <a:t/>
            </a:r>
            <a:endParaRPr i="1" sz="3000">
              <a:latin typeface="Montserrat"/>
              <a:ea typeface="Montserrat"/>
              <a:cs typeface="Montserrat"/>
              <a:sym typeface="Montserrat"/>
            </a:endParaRPr>
          </a:p>
          <a:p>
            <a:pPr indent="0" lvl="0" marL="0" rtl="0" algn="l">
              <a:spcBef>
                <a:spcPts val="600"/>
              </a:spcBef>
              <a:spcAft>
                <a:spcPts val="0"/>
              </a:spcAft>
              <a:buNone/>
            </a:pPr>
            <a:r>
              <a:rPr i="1" lang="en" sz="3000">
                <a:latin typeface="Montserrat"/>
                <a:ea typeface="Montserrat"/>
                <a:cs typeface="Montserrat"/>
                <a:sym typeface="Montserrat"/>
              </a:rPr>
              <a:t>3.  Evolving Technology</a:t>
            </a:r>
            <a:endParaRPr i="1" sz="3000">
              <a:latin typeface="Montserrat"/>
              <a:ea typeface="Montserrat"/>
              <a:cs typeface="Montserrat"/>
              <a:sym typeface="Montserrat"/>
            </a:endParaRPr>
          </a:p>
        </p:txBody>
      </p:sp>
      <p:sp>
        <p:nvSpPr>
          <p:cNvPr id="261" name="Google Shape;261;p33"/>
          <p:cNvSpPr txBox="1"/>
          <p:nvPr>
            <p:ph idx="4294967295" type="title"/>
          </p:nvPr>
        </p:nvSpPr>
        <p:spPr>
          <a:xfrm>
            <a:off x="876963" y="4513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Future </a:t>
            </a:r>
            <a:r>
              <a:rPr lang="en" sz="3000">
                <a:solidFill>
                  <a:srgbClr val="1B7EA1"/>
                </a:solidFill>
              </a:rPr>
              <a:t>Outlook</a:t>
            </a:r>
            <a:endParaRPr sz="3000">
              <a:solidFill>
                <a:srgbClr val="1B7EA1"/>
              </a:solidFill>
            </a:endParaRPr>
          </a:p>
        </p:txBody>
      </p:sp>
      <p:pic>
        <p:nvPicPr>
          <p:cNvPr id="262" name="Google Shape;262;p33"/>
          <p:cNvPicPr preferRelativeResize="0"/>
          <p:nvPr/>
        </p:nvPicPr>
        <p:blipFill>
          <a:blip r:embed="rId3">
            <a:alphaModFix/>
          </a:blip>
          <a:stretch>
            <a:fillRect/>
          </a:stretch>
        </p:blipFill>
        <p:spPr>
          <a:xfrm>
            <a:off x="8015875" y="120525"/>
            <a:ext cx="1018950" cy="993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0" st="0"/>
                                            </p:txEl>
                                          </p:spTgt>
                                        </p:tgtEl>
                                        <p:attrNameLst>
                                          <p:attrName>style.visibility</p:attrName>
                                        </p:attrNameLst>
                                      </p:cBhvr>
                                      <p:to>
                                        <p:strVal val="visible"/>
                                      </p:to>
                                    </p:set>
                                    <p:animEffect filter="fade" transition="in">
                                      <p:cBhvr>
                                        <p:cTn dur="1000"/>
                                        <p:tgtEl>
                                          <p:spTgt spid="2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1" st="1"/>
                                            </p:txEl>
                                          </p:spTgt>
                                        </p:tgtEl>
                                        <p:attrNameLst>
                                          <p:attrName>style.visibility</p:attrName>
                                        </p:attrNameLst>
                                      </p:cBhvr>
                                      <p:to>
                                        <p:strVal val="visible"/>
                                      </p:to>
                                    </p:set>
                                    <p:animEffect filter="fade" transition="in">
                                      <p:cBhvr>
                                        <p:cTn dur="1000"/>
                                        <p:tgtEl>
                                          <p:spTgt spid="2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2" st="2"/>
                                            </p:txEl>
                                          </p:spTgt>
                                        </p:tgtEl>
                                        <p:attrNameLst>
                                          <p:attrName>style.visibility</p:attrName>
                                        </p:attrNameLst>
                                      </p:cBhvr>
                                      <p:to>
                                        <p:strVal val="visible"/>
                                      </p:to>
                                    </p:set>
                                    <p:animEffect filter="fade" transition="in">
                                      <p:cBhvr>
                                        <p:cTn dur="1000"/>
                                        <p:tgtEl>
                                          <p:spTgt spid="26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3" st="3"/>
                                            </p:txEl>
                                          </p:spTgt>
                                        </p:tgtEl>
                                        <p:attrNameLst>
                                          <p:attrName>style.visibility</p:attrName>
                                        </p:attrNameLst>
                                      </p:cBhvr>
                                      <p:to>
                                        <p:strVal val="visible"/>
                                      </p:to>
                                    </p:set>
                                    <p:animEffect filter="fade" transition="in">
                                      <p:cBhvr>
                                        <p:cTn dur="1000"/>
                                        <p:tgtEl>
                                          <p:spTgt spid="26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4" st="4"/>
                                            </p:txEl>
                                          </p:spTgt>
                                        </p:tgtEl>
                                        <p:attrNameLst>
                                          <p:attrName>style.visibility</p:attrName>
                                        </p:attrNameLst>
                                      </p:cBhvr>
                                      <p:to>
                                        <p:strVal val="visible"/>
                                      </p:to>
                                    </p:set>
                                    <p:animEffect filter="fade" transition="in">
                                      <p:cBhvr>
                                        <p:cTn dur="1000"/>
                                        <p:tgtEl>
                                          <p:spTgt spid="26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7D8B"/>
        </a:solidFill>
      </p:bgPr>
    </p:bg>
    <p:spTree>
      <p:nvGrpSpPr>
        <p:cNvPr id="266" name="Shape 266"/>
        <p:cNvGrpSpPr/>
        <p:nvPr/>
      </p:nvGrpSpPr>
      <p:grpSpPr>
        <a:xfrm>
          <a:off x="0" y="0"/>
          <a:ext cx="0" cy="0"/>
          <a:chOff x="0" y="0"/>
          <a:chExt cx="0" cy="0"/>
        </a:xfrm>
      </p:grpSpPr>
      <p:sp>
        <p:nvSpPr>
          <p:cNvPr id="267" name="Google Shape;267;p34"/>
          <p:cNvSpPr txBox="1"/>
          <p:nvPr>
            <p:ph idx="4294967295" type="ctrTitle"/>
          </p:nvPr>
        </p:nvSpPr>
        <p:spPr>
          <a:xfrm>
            <a:off x="657100" y="2690325"/>
            <a:ext cx="6571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rgbClr val="607D8B"/>
                </a:solidFill>
              </a:rPr>
              <a:t>Marketing</a:t>
            </a:r>
            <a:endParaRPr sz="6000">
              <a:solidFill>
                <a:srgbClr val="607D8B"/>
              </a:solidFill>
            </a:endParaRPr>
          </a:p>
        </p:txBody>
      </p:sp>
      <p:grpSp>
        <p:nvGrpSpPr>
          <p:cNvPr id="268" name="Google Shape;268;p34"/>
          <p:cNvGrpSpPr/>
          <p:nvPr/>
        </p:nvGrpSpPr>
        <p:grpSpPr>
          <a:xfrm>
            <a:off x="763880" y="678997"/>
            <a:ext cx="664653" cy="1053757"/>
            <a:chOff x="6718575" y="2318625"/>
            <a:chExt cx="256950" cy="407375"/>
          </a:xfrm>
        </p:grpSpPr>
        <p:sp>
          <p:nvSpPr>
            <p:cNvPr id="269" name="Google Shape;269;p34"/>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28575">
              <a:solidFill>
                <a:srgbClr val="607D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07D8B"/>
                </a:solidFill>
              </a:endParaRPr>
            </a:p>
          </p:txBody>
        </p:sp>
        <p:sp>
          <p:nvSpPr>
            <p:cNvPr id="270" name="Google Shape;270;p34"/>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28575">
              <a:solidFill>
                <a:srgbClr val="607D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07D8B"/>
                </a:solidFill>
              </a:endParaRPr>
            </a:p>
          </p:txBody>
        </p:sp>
        <p:sp>
          <p:nvSpPr>
            <p:cNvPr id="271" name="Google Shape;271;p34"/>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28575">
              <a:solidFill>
                <a:srgbClr val="607D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07D8B"/>
                </a:solidFill>
              </a:endParaRPr>
            </a:p>
          </p:txBody>
        </p:sp>
        <p:sp>
          <p:nvSpPr>
            <p:cNvPr id="272" name="Google Shape;272;p34"/>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28575">
              <a:solidFill>
                <a:srgbClr val="607D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07D8B"/>
                </a:solidFill>
              </a:endParaRPr>
            </a:p>
          </p:txBody>
        </p:sp>
        <p:sp>
          <p:nvSpPr>
            <p:cNvPr id="273" name="Google Shape;273;p34"/>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28575">
              <a:solidFill>
                <a:srgbClr val="607D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07D8B"/>
                </a:solidFill>
              </a:endParaRPr>
            </a:p>
          </p:txBody>
        </p:sp>
        <p:sp>
          <p:nvSpPr>
            <p:cNvPr id="274" name="Google Shape;274;p34"/>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28575">
              <a:solidFill>
                <a:srgbClr val="607D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07D8B"/>
                </a:solidFill>
              </a:endParaRPr>
            </a:p>
          </p:txBody>
        </p:sp>
        <p:sp>
          <p:nvSpPr>
            <p:cNvPr id="275" name="Google Shape;275;p34"/>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28575">
              <a:solidFill>
                <a:srgbClr val="607D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07D8B"/>
                </a:solidFill>
              </a:endParaRPr>
            </a:p>
          </p:txBody>
        </p:sp>
        <p:sp>
          <p:nvSpPr>
            <p:cNvPr id="276" name="Google Shape;276;p34"/>
            <p:cNvSpPr/>
            <p:nvPr/>
          </p:nvSpPr>
          <p:spPr>
            <a:xfrm>
              <a:off x="6795900" y="2628550"/>
              <a:ext cx="102300" cy="25"/>
            </a:xfrm>
            <a:custGeom>
              <a:rect b="b" l="l" r="r" t="t"/>
              <a:pathLst>
                <a:path extrusionOk="0" fill="none" h="1" w="4092">
                  <a:moveTo>
                    <a:pt x="0" y="1"/>
                  </a:moveTo>
                  <a:lnTo>
                    <a:pt x="4092" y="1"/>
                  </a:lnTo>
                </a:path>
              </a:pathLst>
            </a:custGeom>
            <a:noFill/>
            <a:ln cap="rnd" cmpd="sng" w="28575">
              <a:solidFill>
                <a:srgbClr val="607D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07D8B"/>
                </a:solidFill>
              </a:endParaRPr>
            </a:p>
          </p:txBody>
        </p:sp>
      </p:grpSp>
      <p:pic>
        <p:nvPicPr>
          <p:cNvPr id="277" name="Google Shape;277;p34"/>
          <p:cNvPicPr preferRelativeResize="0"/>
          <p:nvPr/>
        </p:nvPicPr>
        <p:blipFill>
          <a:blip r:embed="rId3">
            <a:alphaModFix/>
          </a:blip>
          <a:stretch>
            <a:fillRect/>
          </a:stretch>
        </p:blipFill>
        <p:spPr>
          <a:xfrm>
            <a:off x="8015875" y="120525"/>
            <a:ext cx="1018950" cy="993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7D8B"/>
        </a:solidFill>
      </p:bgPr>
    </p:bg>
    <p:spTree>
      <p:nvGrpSpPr>
        <p:cNvPr id="281" name="Shape 281"/>
        <p:cNvGrpSpPr/>
        <p:nvPr/>
      </p:nvGrpSpPr>
      <p:grpSpPr>
        <a:xfrm>
          <a:off x="0" y="0"/>
          <a:ext cx="0" cy="0"/>
          <a:chOff x="0" y="0"/>
          <a:chExt cx="0" cy="0"/>
        </a:xfrm>
      </p:grpSpPr>
      <p:sp>
        <p:nvSpPr>
          <p:cNvPr id="282" name="Google Shape;282;p35"/>
          <p:cNvSpPr txBox="1"/>
          <p:nvPr>
            <p:ph idx="4294967295" type="body"/>
          </p:nvPr>
        </p:nvSpPr>
        <p:spPr>
          <a:xfrm>
            <a:off x="832125" y="1443900"/>
            <a:ext cx="5324100" cy="33900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Font typeface="Montserrat"/>
              <a:buAutoNum type="arabicPeriod"/>
            </a:pPr>
            <a:r>
              <a:rPr i="1" lang="en" sz="3000">
                <a:latin typeface="Montserrat"/>
                <a:ea typeface="Montserrat"/>
                <a:cs typeface="Montserrat"/>
                <a:sym typeface="Montserrat"/>
              </a:rPr>
              <a:t>Chain Size</a:t>
            </a:r>
            <a:endParaRPr i="1" sz="3000">
              <a:latin typeface="Montserrat"/>
              <a:ea typeface="Montserrat"/>
              <a:cs typeface="Montserrat"/>
              <a:sym typeface="Montserrat"/>
            </a:endParaRPr>
          </a:p>
          <a:p>
            <a:pPr indent="0" lvl="0" marL="0" rtl="0" algn="l">
              <a:spcBef>
                <a:spcPts val="600"/>
              </a:spcBef>
              <a:spcAft>
                <a:spcPts val="0"/>
              </a:spcAft>
              <a:buNone/>
            </a:pPr>
            <a:r>
              <a:t/>
            </a:r>
            <a:endParaRPr i="1" sz="3000">
              <a:latin typeface="Montserrat"/>
              <a:ea typeface="Montserrat"/>
              <a:cs typeface="Montserrat"/>
              <a:sym typeface="Montserrat"/>
            </a:endParaRPr>
          </a:p>
          <a:p>
            <a:pPr indent="-419100" lvl="0" marL="457200" rtl="0" algn="l">
              <a:spcBef>
                <a:spcPts val="600"/>
              </a:spcBef>
              <a:spcAft>
                <a:spcPts val="0"/>
              </a:spcAft>
              <a:buSzPts val="3000"/>
              <a:buFont typeface="Montserrat"/>
              <a:buAutoNum type="arabicPeriod"/>
            </a:pPr>
            <a:r>
              <a:rPr i="1" lang="en" sz="3000">
                <a:latin typeface="Montserrat"/>
                <a:ea typeface="Montserrat"/>
                <a:cs typeface="Montserrat"/>
                <a:sym typeface="Montserrat"/>
              </a:rPr>
              <a:t>Profits</a:t>
            </a:r>
            <a:endParaRPr i="1" sz="3000">
              <a:latin typeface="Montserrat"/>
              <a:ea typeface="Montserrat"/>
              <a:cs typeface="Montserrat"/>
              <a:sym typeface="Montserrat"/>
            </a:endParaRPr>
          </a:p>
          <a:p>
            <a:pPr indent="0" lvl="0" marL="0" rtl="0" algn="l">
              <a:spcBef>
                <a:spcPts val="600"/>
              </a:spcBef>
              <a:spcAft>
                <a:spcPts val="0"/>
              </a:spcAft>
              <a:buNone/>
            </a:pPr>
            <a:r>
              <a:t/>
            </a:r>
            <a:endParaRPr i="1" sz="3000">
              <a:latin typeface="Montserrat"/>
              <a:ea typeface="Montserrat"/>
              <a:cs typeface="Montserrat"/>
              <a:sym typeface="Montserrat"/>
            </a:endParaRPr>
          </a:p>
          <a:p>
            <a:pPr indent="0" lvl="0" marL="0" rtl="0" algn="l">
              <a:spcBef>
                <a:spcPts val="600"/>
              </a:spcBef>
              <a:spcAft>
                <a:spcPts val="0"/>
              </a:spcAft>
              <a:buNone/>
            </a:pPr>
            <a:r>
              <a:rPr i="1" lang="en" sz="3000">
                <a:latin typeface="Montserrat"/>
                <a:ea typeface="Montserrat"/>
                <a:cs typeface="Montserrat"/>
                <a:sym typeface="Montserrat"/>
              </a:rPr>
              <a:t>3. Environmental Stance</a:t>
            </a:r>
            <a:endParaRPr i="1" sz="3000">
              <a:latin typeface="Montserrat"/>
              <a:ea typeface="Montserrat"/>
              <a:cs typeface="Montserrat"/>
              <a:sym typeface="Montserrat"/>
            </a:endParaRPr>
          </a:p>
        </p:txBody>
      </p:sp>
      <p:sp>
        <p:nvSpPr>
          <p:cNvPr id="283" name="Google Shape;283;p35"/>
          <p:cNvSpPr txBox="1"/>
          <p:nvPr>
            <p:ph idx="4294967295"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Narrowing it Down</a:t>
            </a:r>
            <a:endParaRPr sz="3000"/>
          </a:p>
        </p:txBody>
      </p:sp>
      <p:pic>
        <p:nvPicPr>
          <p:cNvPr id="284" name="Google Shape;284;p35"/>
          <p:cNvPicPr preferRelativeResize="0"/>
          <p:nvPr/>
        </p:nvPicPr>
        <p:blipFill>
          <a:blip r:embed="rId3">
            <a:alphaModFix/>
          </a:blip>
          <a:stretch>
            <a:fillRect/>
          </a:stretch>
        </p:blipFill>
        <p:spPr>
          <a:xfrm>
            <a:off x="4131426" y="1379208"/>
            <a:ext cx="2987775" cy="810593"/>
          </a:xfrm>
          <a:prstGeom prst="rect">
            <a:avLst/>
          </a:prstGeom>
          <a:noFill/>
          <a:ln>
            <a:noFill/>
          </a:ln>
        </p:spPr>
      </p:pic>
      <p:pic>
        <p:nvPicPr>
          <p:cNvPr id="285" name="Google Shape;285;p35"/>
          <p:cNvPicPr preferRelativeResize="0"/>
          <p:nvPr/>
        </p:nvPicPr>
        <p:blipFill>
          <a:blip r:embed="rId4">
            <a:alphaModFix/>
          </a:blip>
          <a:stretch>
            <a:fillRect/>
          </a:stretch>
        </p:blipFill>
        <p:spPr>
          <a:xfrm>
            <a:off x="4572000" y="2189800"/>
            <a:ext cx="2486250" cy="1640925"/>
          </a:xfrm>
          <a:prstGeom prst="rect">
            <a:avLst/>
          </a:prstGeom>
          <a:noFill/>
          <a:ln>
            <a:noFill/>
          </a:ln>
        </p:spPr>
      </p:pic>
      <p:pic>
        <p:nvPicPr>
          <p:cNvPr id="286" name="Google Shape;286;p35"/>
          <p:cNvPicPr preferRelativeResize="0"/>
          <p:nvPr/>
        </p:nvPicPr>
        <p:blipFill>
          <a:blip r:embed="rId5">
            <a:alphaModFix/>
          </a:blip>
          <a:stretch>
            <a:fillRect/>
          </a:stretch>
        </p:blipFill>
        <p:spPr>
          <a:xfrm>
            <a:off x="8015875" y="120525"/>
            <a:ext cx="1018950" cy="993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7D8B"/>
        </a:solidFill>
      </p:bgPr>
    </p:bg>
    <p:spTree>
      <p:nvGrpSpPr>
        <p:cNvPr id="290" name="Shape 290"/>
        <p:cNvGrpSpPr/>
        <p:nvPr/>
      </p:nvGrpSpPr>
      <p:grpSpPr>
        <a:xfrm>
          <a:off x="0" y="0"/>
          <a:ext cx="0" cy="0"/>
          <a:chOff x="0" y="0"/>
          <a:chExt cx="0" cy="0"/>
        </a:xfrm>
      </p:grpSpPr>
      <p:pic>
        <p:nvPicPr>
          <p:cNvPr id="291" name="Google Shape;291;p36"/>
          <p:cNvPicPr preferRelativeResize="0"/>
          <p:nvPr/>
        </p:nvPicPr>
        <p:blipFill rotWithShape="1">
          <a:blip r:embed="rId3">
            <a:alphaModFix/>
          </a:blip>
          <a:srcRect b="0" l="0" r="0" t="0"/>
          <a:stretch/>
        </p:blipFill>
        <p:spPr>
          <a:xfrm>
            <a:off x="1297062" y="1024025"/>
            <a:ext cx="4483925" cy="3932575"/>
          </a:xfrm>
          <a:prstGeom prst="rect">
            <a:avLst/>
          </a:prstGeom>
          <a:noFill/>
          <a:ln>
            <a:noFill/>
          </a:ln>
        </p:spPr>
      </p:pic>
      <p:sp>
        <p:nvSpPr>
          <p:cNvPr id="292" name="Google Shape;292;p36"/>
          <p:cNvSpPr txBox="1"/>
          <p:nvPr>
            <p:ph idx="4294967295" type="title"/>
          </p:nvPr>
        </p:nvSpPr>
        <p:spPr>
          <a:xfrm>
            <a:off x="876963" y="4513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Differentiation</a:t>
            </a:r>
            <a:endParaRPr sz="3000"/>
          </a:p>
        </p:txBody>
      </p:sp>
      <p:pic>
        <p:nvPicPr>
          <p:cNvPr id="293" name="Google Shape;293;p36"/>
          <p:cNvPicPr preferRelativeResize="0"/>
          <p:nvPr/>
        </p:nvPicPr>
        <p:blipFill>
          <a:blip r:embed="rId4">
            <a:alphaModFix/>
          </a:blip>
          <a:stretch>
            <a:fillRect/>
          </a:stretch>
        </p:blipFill>
        <p:spPr>
          <a:xfrm>
            <a:off x="8015875" y="120525"/>
            <a:ext cx="1018950" cy="993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7D8B"/>
        </a:solidFill>
      </p:bgPr>
    </p:bg>
    <p:spTree>
      <p:nvGrpSpPr>
        <p:cNvPr id="297" name="Shape 297"/>
        <p:cNvGrpSpPr/>
        <p:nvPr/>
      </p:nvGrpSpPr>
      <p:grpSpPr>
        <a:xfrm>
          <a:off x="0" y="0"/>
          <a:ext cx="0" cy="0"/>
          <a:chOff x="0" y="0"/>
          <a:chExt cx="0" cy="0"/>
        </a:xfrm>
      </p:grpSpPr>
      <p:pic>
        <p:nvPicPr>
          <p:cNvPr id="298" name="Google Shape;298;p37"/>
          <p:cNvPicPr preferRelativeResize="0"/>
          <p:nvPr/>
        </p:nvPicPr>
        <p:blipFill>
          <a:blip r:embed="rId3">
            <a:alphaModFix/>
          </a:blip>
          <a:stretch>
            <a:fillRect/>
          </a:stretch>
        </p:blipFill>
        <p:spPr>
          <a:xfrm>
            <a:off x="1370001" y="1071051"/>
            <a:ext cx="4995400" cy="3001400"/>
          </a:xfrm>
          <a:prstGeom prst="rect">
            <a:avLst/>
          </a:prstGeom>
          <a:noFill/>
          <a:ln>
            <a:noFill/>
          </a:ln>
        </p:spPr>
      </p:pic>
      <p:pic>
        <p:nvPicPr>
          <p:cNvPr id="299" name="Google Shape;299;p37"/>
          <p:cNvPicPr preferRelativeResize="0"/>
          <p:nvPr/>
        </p:nvPicPr>
        <p:blipFill>
          <a:blip r:embed="rId4">
            <a:alphaModFix/>
          </a:blip>
          <a:stretch>
            <a:fillRect/>
          </a:stretch>
        </p:blipFill>
        <p:spPr>
          <a:xfrm>
            <a:off x="1370001" y="1071051"/>
            <a:ext cx="4995410" cy="3001400"/>
          </a:xfrm>
          <a:prstGeom prst="rect">
            <a:avLst/>
          </a:prstGeom>
          <a:noFill/>
          <a:ln>
            <a:noFill/>
          </a:ln>
        </p:spPr>
      </p:pic>
      <p:sp>
        <p:nvSpPr>
          <p:cNvPr id="300" name="Google Shape;300;p37"/>
          <p:cNvSpPr txBox="1"/>
          <p:nvPr>
            <p:ph idx="4294967295" type="title"/>
          </p:nvPr>
        </p:nvSpPr>
        <p:spPr>
          <a:xfrm>
            <a:off x="876963" y="4513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Differentiation</a:t>
            </a:r>
            <a:endParaRPr sz="3000"/>
          </a:p>
        </p:txBody>
      </p:sp>
      <p:pic>
        <p:nvPicPr>
          <p:cNvPr id="301" name="Google Shape;301;p37"/>
          <p:cNvPicPr preferRelativeResize="0"/>
          <p:nvPr/>
        </p:nvPicPr>
        <p:blipFill>
          <a:blip r:embed="rId5">
            <a:alphaModFix/>
          </a:blip>
          <a:stretch>
            <a:fillRect/>
          </a:stretch>
        </p:blipFill>
        <p:spPr>
          <a:xfrm>
            <a:off x="8015875" y="120525"/>
            <a:ext cx="1018950" cy="993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7D8B"/>
        </a:solidFill>
      </p:bgPr>
    </p:bg>
    <p:spTree>
      <p:nvGrpSpPr>
        <p:cNvPr id="305" name="Shape 305"/>
        <p:cNvGrpSpPr/>
        <p:nvPr/>
      </p:nvGrpSpPr>
      <p:grpSpPr>
        <a:xfrm>
          <a:off x="0" y="0"/>
          <a:ext cx="0" cy="0"/>
          <a:chOff x="0" y="0"/>
          <a:chExt cx="0" cy="0"/>
        </a:xfrm>
      </p:grpSpPr>
      <p:sp>
        <p:nvSpPr>
          <p:cNvPr id="306" name="Google Shape;306;p38"/>
          <p:cNvSpPr txBox="1"/>
          <p:nvPr>
            <p:ph idx="4294967295" type="body"/>
          </p:nvPr>
        </p:nvSpPr>
        <p:spPr>
          <a:xfrm>
            <a:off x="785575" y="1315200"/>
            <a:ext cx="5859000" cy="2255700"/>
          </a:xfrm>
          <a:prstGeom prst="rect">
            <a:avLst/>
          </a:prstGeom>
        </p:spPr>
        <p:txBody>
          <a:bodyPr anchorCtr="0" anchor="t" bIns="91425" lIns="91425" spcFirstLastPara="1" rIns="91425" wrap="square" tIns="91425">
            <a:noAutofit/>
          </a:bodyPr>
          <a:lstStyle/>
          <a:p>
            <a:pPr indent="-419100" lvl="0" marL="457200" rtl="0" algn="l">
              <a:lnSpc>
                <a:spcPct val="200000"/>
              </a:lnSpc>
              <a:spcBef>
                <a:spcPts val="600"/>
              </a:spcBef>
              <a:spcAft>
                <a:spcPts val="0"/>
              </a:spcAft>
              <a:buSzPts val="3000"/>
              <a:buFont typeface="Montserrat"/>
              <a:buAutoNum type="arabicPeriod"/>
            </a:pPr>
            <a:r>
              <a:rPr i="1" lang="en" sz="3000">
                <a:latin typeface="Montserrat"/>
                <a:ea typeface="Montserrat"/>
                <a:cs typeface="Montserrat"/>
                <a:sym typeface="Montserrat"/>
              </a:rPr>
              <a:t>Partnerships</a:t>
            </a:r>
            <a:endParaRPr i="1" sz="3000">
              <a:latin typeface="Montserrat"/>
              <a:ea typeface="Montserrat"/>
              <a:cs typeface="Montserrat"/>
              <a:sym typeface="Montserrat"/>
            </a:endParaRPr>
          </a:p>
          <a:p>
            <a:pPr indent="-419100" lvl="0" marL="457200" rtl="0" algn="l">
              <a:lnSpc>
                <a:spcPct val="200000"/>
              </a:lnSpc>
              <a:spcBef>
                <a:spcPts val="0"/>
              </a:spcBef>
              <a:spcAft>
                <a:spcPts val="0"/>
              </a:spcAft>
              <a:buSzPts val="3000"/>
              <a:buFont typeface="Montserrat"/>
              <a:buAutoNum type="arabicPeriod"/>
            </a:pPr>
            <a:r>
              <a:rPr i="1" lang="en" sz="3000">
                <a:latin typeface="Montserrat"/>
                <a:ea typeface="Montserrat"/>
                <a:cs typeface="Montserrat"/>
                <a:sym typeface="Montserrat"/>
              </a:rPr>
              <a:t>Collaborative Promotion</a:t>
            </a:r>
            <a:endParaRPr i="1" sz="3000">
              <a:latin typeface="Montserrat"/>
              <a:ea typeface="Montserrat"/>
              <a:cs typeface="Montserrat"/>
              <a:sym typeface="Montserrat"/>
            </a:endParaRPr>
          </a:p>
          <a:p>
            <a:pPr indent="-419100" lvl="0" marL="457200" rtl="0" algn="l">
              <a:lnSpc>
                <a:spcPct val="200000"/>
              </a:lnSpc>
              <a:spcBef>
                <a:spcPts val="0"/>
              </a:spcBef>
              <a:spcAft>
                <a:spcPts val="0"/>
              </a:spcAft>
              <a:buSzPts val="3000"/>
              <a:buFont typeface="Montserrat"/>
              <a:buAutoNum type="arabicPeriod"/>
            </a:pPr>
            <a:r>
              <a:rPr i="1" lang="en" sz="3000">
                <a:latin typeface="Montserrat"/>
                <a:ea typeface="Montserrat"/>
                <a:cs typeface="Montserrat"/>
                <a:sym typeface="Montserrat"/>
              </a:rPr>
              <a:t>Online Sharing</a:t>
            </a:r>
            <a:endParaRPr i="1" sz="3000">
              <a:latin typeface="Montserrat"/>
              <a:ea typeface="Montserrat"/>
              <a:cs typeface="Montserrat"/>
              <a:sym typeface="Montserrat"/>
            </a:endParaRPr>
          </a:p>
        </p:txBody>
      </p:sp>
      <p:pic>
        <p:nvPicPr>
          <p:cNvPr id="307" name="Google Shape;307;p38"/>
          <p:cNvPicPr preferRelativeResize="0"/>
          <p:nvPr/>
        </p:nvPicPr>
        <p:blipFill>
          <a:blip r:embed="rId3">
            <a:alphaModFix/>
          </a:blip>
          <a:stretch>
            <a:fillRect/>
          </a:stretch>
        </p:blipFill>
        <p:spPr>
          <a:xfrm>
            <a:off x="-1" y="0"/>
            <a:ext cx="2534249" cy="1315200"/>
          </a:xfrm>
          <a:prstGeom prst="rect">
            <a:avLst/>
          </a:prstGeom>
          <a:noFill/>
          <a:ln>
            <a:noFill/>
          </a:ln>
        </p:spPr>
      </p:pic>
      <p:pic>
        <p:nvPicPr>
          <p:cNvPr id="308" name="Google Shape;308;p38"/>
          <p:cNvPicPr preferRelativeResize="0"/>
          <p:nvPr/>
        </p:nvPicPr>
        <p:blipFill>
          <a:blip r:embed="rId4">
            <a:alphaModFix/>
          </a:blip>
          <a:stretch>
            <a:fillRect/>
          </a:stretch>
        </p:blipFill>
        <p:spPr>
          <a:xfrm>
            <a:off x="2217100" y="221225"/>
            <a:ext cx="2204899" cy="872775"/>
          </a:xfrm>
          <a:prstGeom prst="rect">
            <a:avLst/>
          </a:prstGeom>
          <a:noFill/>
          <a:ln>
            <a:noFill/>
          </a:ln>
        </p:spPr>
      </p:pic>
      <p:pic>
        <p:nvPicPr>
          <p:cNvPr id="309" name="Google Shape;309;p38"/>
          <p:cNvPicPr preferRelativeResize="0"/>
          <p:nvPr/>
        </p:nvPicPr>
        <p:blipFill>
          <a:blip r:embed="rId5">
            <a:alphaModFix/>
          </a:blip>
          <a:stretch>
            <a:fillRect/>
          </a:stretch>
        </p:blipFill>
        <p:spPr>
          <a:xfrm>
            <a:off x="5248475" y="3093375"/>
            <a:ext cx="1070601" cy="1070601"/>
          </a:xfrm>
          <a:prstGeom prst="rect">
            <a:avLst/>
          </a:prstGeom>
          <a:noFill/>
          <a:ln>
            <a:noFill/>
          </a:ln>
        </p:spPr>
      </p:pic>
      <p:pic>
        <p:nvPicPr>
          <p:cNvPr id="310" name="Google Shape;310;p38"/>
          <p:cNvPicPr preferRelativeResize="0"/>
          <p:nvPr/>
        </p:nvPicPr>
        <p:blipFill>
          <a:blip r:embed="rId6">
            <a:alphaModFix/>
          </a:blip>
          <a:stretch>
            <a:fillRect/>
          </a:stretch>
        </p:blipFill>
        <p:spPr>
          <a:xfrm>
            <a:off x="4736100" y="663275"/>
            <a:ext cx="1908475" cy="1797975"/>
          </a:xfrm>
          <a:prstGeom prst="rect">
            <a:avLst/>
          </a:prstGeom>
          <a:noFill/>
          <a:ln>
            <a:noFill/>
          </a:ln>
        </p:spPr>
      </p:pic>
      <p:pic>
        <p:nvPicPr>
          <p:cNvPr id="311" name="Google Shape;311;p38"/>
          <p:cNvPicPr preferRelativeResize="0"/>
          <p:nvPr/>
        </p:nvPicPr>
        <p:blipFill>
          <a:blip r:embed="rId7">
            <a:alphaModFix/>
          </a:blip>
          <a:stretch>
            <a:fillRect/>
          </a:stretch>
        </p:blipFill>
        <p:spPr>
          <a:xfrm>
            <a:off x="4422000" y="262023"/>
            <a:ext cx="2473275" cy="791175"/>
          </a:xfrm>
          <a:prstGeom prst="rect">
            <a:avLst/>
          </a:prstGeom>
          <a:noFill/>
          <a:ln>
            <a:noFill/>
          </a:ln>
        </p:spPr>
      </p:pic>
      <p:pic>
        <p:nvPicPr>
          <p:cNvPr id="312" name="Google Shape;312;p38"/>
          <p:cNvPicPr preferRelativeResize="0"/>
          <p:nvPr/>
        </p:nvPicPr>
        <p:blipFill>
          <a:blip r:embed="rId8">
            <a:alphaModFix/>
          </a:blip>
          <a:stretch>
            <a:fillRect/>
          </a:stretch>
        </p:blipFill>
        <p:spPr>
          <a:xfrm>
            <a:off x="8015875" y="120525"/>
            <a:ext cx="1018950" cy="993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7D8B"/>
        </a:solidFill>
      </p:bgPr>
    </p:bg>
    <p:spTree>
      <p:nvGrpSpPr>
        <p:cNvPr id="316" name="Shape 316"/>
        <p:cNvGrpSpPr/>
        <p:nvPr/>
      </p:nvGrpSpPr>
      <p:grpSpPr>
        <a:xfrm>
          <a:off x="0" y="0"/>
          <a:ext cx="0" cy="0"/>
          <a:chOff x="0" y="0"/>
          <a:chExt cx="0" cy="0"/>
        </a:xfrm>
      </p:grpSpPr>
      <p:sp>
        <p:nvSpPr>
          <p:cNvPr id="317" name="Google Shape;317;p39"/>
          <p:cNvSpPr txBox="1"/>
          <p:nvPr>
            <p:ph idx="4294967295" type="title"/>
          </p:nvPr>
        </p:nvSpPr>
        <p:spPr>
          <a:xfrm>
            <a:off x="876963" y="5443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Business </a:t>
            </a:r>
            <a:r>
              <a:rPr lang="en" sz="3000">
                <a:solidFill>
                  <a:srgbClr val="607D8B"/>
                </a:solidFill>
              </a:rPr>
              <a:t>Operations</a:t>
            </a:r>
            <a:endParaRPr sz="3000">
              <a:solidFill>
                <a:srgbClr val="607D8B"/>
              </a:solidFill>
            </a:endParaRPr>
          </a:p>
        </p:txBody>
      </p:sp>
      <p:sp>
        <p:nvSpPr>
          <p:cNvPr id="318" name="Google Shape;318;p39"/>
          <p:cNvSpPr/>
          <p:nvPr/>
        </p:nvSpPr>
        <p:spPr>
          <a:xfrm>
            <a:off x="2505075" y="1162050"/>
            <a:ext cx="3696000" cy="3829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9" name="Google Shape;319;p39"/>
          <p:cNvCxnSpPr>
            <a:endCxn id="318" idx="4"/>
          </p:cNvCxnSpPr>
          <p:nvPr/>
        </p:nvCxnSpPr>
        <p:spPr>
          <a:xfrm flipH="1">
            <a:off x="4353075" y="1152450"/>
            <a:ext cx="18900" cy="3838800"/>
          </a:xfrm>
          <a:prstGeom prst="straightConnector1">
            <a:avLst/>
          </a:prstGeom>
          <a:noFill/>
          <a:ln cap="flat" cmpd="sng" w="9525">
            <a:solidFill>
              <a:schemeClr val="dk2"/>
            </a:solidFill>
            <a:prstDash val="solid"/>
            <a:round/>
            <a:headEnd len="med" w="med" type="none"/>
            <a:tailEnd len="med" w="med" type="none"/>
          </a:ln>
        </p:spPr>
      </p:cxnSp>
      <p:cxnSp>
        <p:nvCxnSpPr>
          <p:cNvPr id="320" name="Google Shape;320;p39"/>
          <p:cNvCxnSpPr>
            <a:stCxn id="318" idx="6"/>
            <a:endCxn id="318" idx="2"/>
          </p:cNvCxnSpPr>
          <p:nvPr/>
        </p:nvCxnSpPr>
        <p:spPr>
          <a:xfrm rot="10800000">
            <a:off x="2505075" y="3076650"/>
            <a:ext cx="3696000" cy="0"/>
          </a:xfrm>
          <a:prstGeom prst="straightConnector1">
            <a:avLst/>
          </a:prstGeom>
          <a:noFill/>
          <a:ln cap="flat" cmpd="sng" w="9525">
            <a:solidFill>
              <a:schemeClr val="dk2"/>
            </a:solidFill>
            <a:prstDash val="solid"/>
            <a:round/>
            <a:headEnd len="med" w="med" type="none"/>
            <a:tailEnd len="med" w="med" type="none"/>
          </a:ln>
        </p:spPr>
      </p:cxnSp>
      <p:sp>
        <p:nvSpPr>
          <p:cNvPr id="321" name="Google Shape;321;p39"/>
          <p:cNvSpPr txBox="1"/>
          <p:nvPr/>
        </p:nvSpPr>
        <p:spPr>
          <a:xfrm>
            <a:off x="2757975" y="2171688"/>
            <a:ext cx="1562100" cy="48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666666"/>
                </a:solidFill>
                <a:latin typeface="Montserrat"/>
                <a:ea typeface="Montserrat"/>
                <a:cs typeface="Montserrat"/>
                <a:sym typeface="Montserrat"/>
              </a:rPr>
              <a:t>Location</a:t>
            </a:r>
            <a:endParaRPr sz="1900">
              <a:solidFill>
                <a:srgbClr val="666666"/>
              </a:solidFill>
              <a:latin typeface="Montserrat"/>
              <a:ea typeface="Montserrat"/>
              <a:cs typeface="Montserrat"/>
              <a:sym typeface="Montserrat"/>
            </a:endParaRPr>
          </a:p>
        </p:txBody>
      </p:sp>
      <p:sp>
        <p:nvSpPr>
          <p:cNvPr id="322" name="Google Shape;322;p39"/>
          <p:cNvSpPr txBox="1"/>
          <p:nvPr/>
        </p:nvSpPr>
        <p:spPr>
          <a:xfrm>
            <a:off x="4404975" y="2171700"/>
            <a:ext cx="1562100" cy="48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666666"/>
                </a:solidFill>
                <a:latin typeface="Montserrat"/>
                <a:ea typeface="Montserrat"/>
                <a:cs typeface="Montserrat"/>
                <a:sym typeface="Montserrat"/>
              </a:rPr>
              <a:t>Employees</a:t>
            </a:r>
            <a:endParaRPr sz="1900">
              <a:solidFill>
                <a:srgbClr val="666666"/>
              </a:solidFill>
              <a:latin typeface="Montserrat"/>
              <a:ea typeface="Montserrat"/>
              <a:cs typeface="Montserrat"/>
              <a:sym typeface="Montserrat"/>
            </a:endParaRPr>
          </a:p>
        </p:txBody>
      </p:sp>
      <p:sp>
        <p:nvSpPr>
          <p:cNvPr id="323" name="Google Shape;323;p39"/>
          <p:cNvSpPr txBox="1"/>
          <p:nvPr/>
        </p:nvSpPr>
        <p:spPr>
          <a:xfrm>
            <a:off x="2842875" y="3400500"/>
            <a:ext cx="1562100" cy="67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666666"/>
                </a:solidFill>
                <a:latin typeface="Montserrat"/>
                <a:ea typeface="Montserrat"/>
                <a:cs typeface="Montserrat"/>
                <a:sym typeface="Montserrat"/>
              </a:rPr>
              <a:t>Office Space</a:t>
            </a:r>
            <a:endParaRPr sz="1900">
              <a:solidFill>
                <a:srgbClr val="666666"/>
              </a:solidFill>
              <a:latin typeface="Montserrat"/>
              <a:ea typeface="Montserrat"/>
              <a:cs typeface="Montserrat"/>
              <a:sym typeface="Montserrat"/>
            </a:endParaRPr>
          </a:p>
        </p:txBody>
      </p:sp>
      <p:sp>
        <p:nvSpPr>
          <p:cNvPr id="324" name="Google Shape;324;p39"/>
          <p:cNvSpPr txBox="1"/>
          <p:nvPr/>
        </p:nvSpPr>
        <p:spPr>
          <a:xfrm>
            <a:off x="4404975" y="3495900"/>
            <a:ext cx="1562100" cy="48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666666"/>
                </a:solidFill>
                <a:latin typeface="Montserrat"/>
                <a:ea typeface="Montserrat"/>
                <a:cs typeface="Montserrat"/>
                <a:sym typeface="Montserrat"/>
              </a:rPr>
              <a:t>Capacity</a:t>
            </a:r>
            <a:endParaRPr sz="1900">
              <a:solidFill>
                <a:srgbClr val="666666"/>
              </a:solidFill>
              <a:latin typeface="Montserrat"/>
              <a:ea typeface="Montserrat"/>
              <a:cs typeface="Montserrat"/>
              <a:sym typeface="Montserrat"/>
            </a:endParaRPr>
          </a:p>
        </p:txBody>
      </p:sp>
      <p:pic>
        <p:nvPicPr>
          <p:cNvPr id="325" name="Google Shape;325;p39"/>
          <p:cNvPicPr preferRelativeResize="0"/>
          <p:nvPr/>
        </p:nvPicPr>
        <p:blipFill>
          <a:blip r:embed="rId3">
            <a:alphaModFix/>
          </a:blip>
          <a:stretch>
            <a:fillRect/>
          </a:stretch>
        </p:blipFill>
        <p:spPr>
          <a:xfrm>
            <a:off x="8015875" y="120525"/>
            <a:ext cx="1018950" cy="993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761D"/>
        </a:solidFill>
      </p:bgPr>
    </p:bg>
    <p:spTree>
      <p:nvGrpSpPr>
        <p:cNvPr id="329" name="Shape 329"/>
        <p:cNvGrpSpPr/>
        <p:nvPr/>
      </p:nvGrpSpPr>
      <p:grpSpPr>
        <a:xfrm>
          <a:off x="0" y="0"/>
          <a:ext cx="0" cy="0"/>
          <a:chOff x="0" y="0"/>
          <a:chExt cx="0" cy="0"/>
        </a:xfrm>
      </p:grpSpPr>
      <p:sp>
        <p:nvSpPr>
          <p:cNvPr id="330" name="Google Shape;330;p40"/>
          <p:cNvSpPr txBox="1"/>
          <p:nvPr>
            <p:ph idx="4294967295" type="ctrTitle"/>
          </p:nvPr>
        </p:nvSpPr>
        <p:spPr>
          <a:xfrm>
            <a:off x="635700" y="3107350"/>
            <a:ext cx="6571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rgbClr val="38761D"/>
                </a:solidFill>
              </a:rPr>
              <a:t>FINANCIAL PLAN</a:t>
            </a:r>
            <a:endParaRPr sz="6000">
              <a:solidFill>
                <a:srgbClr val="38761D"/>
              </a:solidFill>
            </a:endParaRPr>
          </a:p>
        </p:txBody>
      </p:sp>
      <p:pic>
        <p:nvPicPr>
          <p:cNvPr id="331" name="Google Shape;331;p40"/>
          <p:cNvPicPr preferRelativeResize="0"/>
          <p:nvPr/>
        </p:nvPicPr>
        <p:blipFill>
          <a:blip r:embed="rId3">
            <a:alphaModFix/>
          </a:blip>
          <a:stretch>
            <a:fillRect/>
          </a:stretch>
        </p:blipFill>
        <p:spPr>
          <a:xfrm>
            <a:off x="8015875" y="120525"/>
            <a:ext cx="1018950" cy="993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FFFFFF"/>
        </a:solidFill>
      </p:bgPr>
    </p:bg>
    <p:spTree>
      <p:nvGrpSpPr>
        <p:cNvPr id="143" name="Shape 143"/>
        <p:cNvGrpSpPr/>
        <p:nvPr/>
      </p:nvGrpSpPr>
      <p:grpSpPr>
        <a:xfrm>
          <a:off x="0" y="0"/>
          <a:ext cx="0" cy="0"/>
          <a:chOff x="0" y="0"/>
          <a:chExt cx="0" cy="0"/>
        </a:xfrm>
      </p:grpSpPr>
      <p:sp>
        <p:nvSpPr>
          <p:cNvPr id="144" name="Google Shape;144;p23"/>
          <p:cNvSpPr txBox="1"/>
          <p:nvPr/>
        </p:nvSpPr>
        <p:spPr>
          <a:xfrm>
            <a:off x="3002701" y="1520675"/>
            <a:ext cx="2370900" cy="225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0">
                <a:latin typeface="Impact"/>
                <a:ea typeface="Impact"/>
                <a:cs typeface="Impact"/>
                <a:sym typeface="Impact"/>
              </a:rPr>
              <a:t>PRO </a:t>
            </a:r>
            <a:endParaRPr sz="6000">
              <a:latin typeface="Impact"/>
              <a:ea typeface="Impact"/>
              <a:cs typeface="Impact"/>
              <a:sym typeface="Impact"/>
            </a:endParaRPr>
          </a:p>
          <a:p>
            <a:pPr indent="0" lvl="0" marL="0" rtl="0" algn="ctr">
              <a:spcBef>
                <a:spcPts val="0"/>
              </a:spcBef>
              <a:spcAft>
                <a:spcPts val="0"/>
              </a:spcAft>
              <a:buNone/>
            </a:pPr>
            <a:r>
              <a:rPr lang="en" sz="6000">
                <a:latin typeface="Impact"/>
                <a:ea typeface="Impact"/>
                <a:cs typeface="Impact"/>
                <a:sym typeface="Impact"/>
              </a:rPr>
              <a:t>MESH</a:t>
            </a:r>
            <a:endParaRPr sz="6000">
              <a:latin typeface="Impact"/>
              <a:ea typeface="Impact"/>
              <a:cs typeface="Impact"/>
              <a:sym typeface="Impact"/>
            </a:endParaRPr>
          </a:p>
        </p:txBody>
      </p:sp>
      <p:sp>
        <p:nvSpPr>
          <p:cNvPr id="145" name="Google Shape;145;p23"/>
          <p:cNvSpPr/>
          <p:nvPr/>
        </p:nvSpPr>
        <p:spPr>
          <a:xfrm>
            <a:off x="3535075" y="3499475"/>
            <a:ext cx="1459500" cy="783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3"/>
          <p:cNvSpPr/>
          <p:nvPr/>
        </p:nvSpPr>
        <p:spPr>
          <a:xfrm rot="5400000">
            <a:off x="5214712" y="2441656"/>
            <a:ext cx="1459500" cy="783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3"/>
          <p:cNvSpPr/>
          <p:nvPr/>
        </p:nvSpPr>
        <p:spPr>
          <a:xfrm>
            <a:off x="4744200" y="3499475"/>
            <a:ext cx="881100" cy="276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3"/>
          <p:cNvSpPr/>
          <p:nvPr/>
        </p:nvSpPr>
        <p:spPr>
          <a:xfrm rot="5401170">
            <a:off x="5250550" y="1872150"/>
            <a:ext cx="881100" cy="276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3"/>
          <p:cNvSpPr/>
          <p:nvPr/>
        </p:nvSpPr>
        <p:spPr>
          <a:xfrm>
            <a:off x="5597650" y="2301050"/>
            <a:ext cx="186900" cy="551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3"/>
          <p:cNvSpPr/>
          <p:nvPr/>
        </p:nvSpPr>
        <p:spPr>
          <a:xfrm rot="5400000">
            <a:off x="4478550" y="3380500"/>
            <a:ext cx="186900" cy="551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1" name="Google Shape;151;p23"/>
          <p:cNvPicPr preferRelativeResize="0"/>
          <p:nvPr/>
        </p:nvPicPr>
        <p:blipFill rotWithShape="1">
          <a:blip r:embed="rId3">
            <a:alphaModFix/>
          </a:blip>
          <a:srcRect b="21707" l="28979" r="31912" t="22488"/>
          <a:stretch/>
        </p:blipFill>
        <p:spPr>
          <a:xfrm>
            <a:off x="4390775" y="1652600"/>
            <a:ext cx="603800" cy="715099"/>
          </a:xfrm>
          <a:prstGeom prst="rect">
            <a:avLst/>
          </a:prstGeom>
          <a:noFill/>
          <a:ln>
            <a:noFill/>
          </a:ln>
        </p:spPr>
      </p:pic>
      <p:sp>
        <p:nvSpPr>
          <p:cNvPr id="152" name="Google Shape;152;p23"/>
          <p:cNvSpPr txBox="1"/>
          <p:nvPr/>
        </p:nvSpPr>
        <p:spPr>
          <a:xfrm>
            <a:off x="71200" y="133475"/>
            <a:ext cx="836400" cy="2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Karla"/>
                <a:ea typeface="Karla"/>
                <a:cs typeface="Karla"/>
                <a:sym typeface="Karla"/>
              </a:rPr>
              <a:t>Logo 2</a:t>
            </a:r>
            <a:endParaRPr>
              <a:latin typeface="Karla"/>
              <a:ea typeface="Karla"/>
              <a:cs typeface="Karla"/>
              <a:sym typeface="Karl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761D"/>
        </a:solidFill>
      </p:bgPr>
    </p:bg>
    <p:spTree>
      <p:nvGrpSpPr>
        <p:cNvPr id="335" name="Shape 335"/>
        <p:cNvGrpSpPr/>
        <p:nvPr/>
      </p:nvGrpSpPr>
      <p:grpSpPr>
        <a:xfrm>
          <a:off x="0" y="0"/>
          <a:ext cx="0" cy="0"/>
          <a:chOff x="0" y="0"/>
          <a:chExt cx="0" cy="0"/>
        </a:xfrm>
      </p:grpSpPr>
      <p:sp>
        <p:nvSpPr>
          <p:cNvPr id="336" name="Google Shape;336;p41"/>
          <p:cNvSpPr txBox="1"/>
          <p:nvPr>
            <p:ph type="title"/>
          </p:nvPr>
        </p:nvSpPr>
        <p:spPr>
          <a:xfrm>
            <a:off x="794925" y="33042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8761D"/>
                </a:solidFill>
              </a:rPr>
              <a:t>PRICING SYSTEM</a:t>
            </a:r>
            <a:endParaRPr>
              <a:solidFill>
                <a:srgbClr val="38761D"/>
              </a:solidFill>
            </a:endParaRPr>
          </a:p>
        </p:txBody>
      </p:sp>
      <p:grpSp>
        <p:nvGrpSpPr>
          <p:cNvPr id="337" name="Google Shape;337;p41"/>
          <p:cNvGrpSpPr/>
          <p:nvPr/>
        </p:nvGrpSpPr>
        <p:grpSpPr>
          <a:xfrm>
            <a:off x="1463638" y="1197970"/>
            <a:ext cx="3504614" cy="3632498"/>
            <a:chOff x="2902488" y="902232"/>
            <a:chExt cx="3339000" cy="3339000"/>
          </a:xfrm>
        </p:grpSpPr>
        <p:sp>
          <p:nvSpPr>
            <p:cNvPr id="338" name="Google Shape;338;p41"/>
            <p:cNvSpPr/>
            <p:nvPr/>
          </p:nvSpPr>
          <p:spPr>
            <a:xfrm rot="-5400000">
              <a:off x="2902488" y="902232"/>
              <a:ext cx="3339000" cy="3339000"/>
            </a:xfrm>
            <a:prstGeom prst="ellipse">
              <a:avLst/>
            </a:prstGeom>
            <a:noFill/>
            <a:ln cap="flat" cmpd="sng" w="19050">
              <a:solidFill>
                <a:srgbClr val="1D7E7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1"/>
            <p:cNvSpPr/>
            <p:nvPr/>
          </p:nvSpPr>
          <p:spPr>
            <a:xfrm>
              <a:off x="3123875" y="1123625"/>
              <a:ext cx="2896500" cy="2896200"/>
            </a:xfrm>
            <a:prstGeom prst="pie">
              <a:avLst>
                <a:gd fmla="val 2689583" name="adj1"/>
                <a:gd fmla="val 13510993" name="adj2"/>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0" name="Google Shape;340;p41"/>
          <p:cNvGrpSpPr/>
          <p:nvPr/>
        </p:nvGrpSpPr>
        <p:grpSpPr>
          <a:xfrm>
            <a:off x="2262961" y="2026461"/>
            <a:ext cx="1905969" cy="1975518"/>
            <a:chOff x="3664038" y="1663782"/>
            <a:chExt cx="1815900" cy="1815900"/>
          </a:xfrm>
        </p:grpSpPr>
        <p:sp>
          <p:nvSpPr>
            <p:cNvPr id="341" name="Google Shape;341;p41"/>
            <p:cNvSpPr/>
            <p:nvPr/>
          </p:nvSpPr>
          <p:spPr>
            <a:xfrm>
              <a:off x="3664038" y="1663782"/>
              <a:ext cx="1815900" cy="1815900"/>
            </a:xfrm>
            <a:prstGeom prst="ellipse">
              <a:avLst/>
            </a:prstGeom>
            <a:solidFill>
              <a:srgbClr val="1B786E"/>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1"/>
            <p:cNvSpPr txBox="1"/>
            <p:nvPr/>
          </p:nvSpPr>
          <p:spPr>
            <a:xfrm>
              <a:off x="3899988" y="2158482"/>
              <a:ext cx="1344000" cy="826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FFFFFF"/>
                  </a:solidFill>
                  <a:latin typeface="Roboto"/>
                  <a:ea typeface="Roboto"/>
                  <a:cs typeface="Roboto"/>
                  <a:sym typeface="Roboto"/>
                </a:rPr>
                <a:t>SOURCES OF REVENUE</a:t>
              </a:r>
              <a:endParaRPr b="1">
                <a:solidFill>
                  <a:srgbClr val="FFFFFF"/>
                </a:solidFill>
                <a:latin typeface="Roboto"/>
                <a:ea typeface="Roboto"/>
                <a:cs typeface="Roboto"/>
                <a:sym typeface="Roboto"/>
              </a:endParaRPr>
            </a:p>
          </p:txBody>
        </p:sp>
      </p:grpSp>
      <p:grpSp>
        <p:nvGrpSpPr>
          <p:cNvPr id="343" name="Google Shape;343;p41"/>
          <p:cNvGrpSpPr/>
          <p:nvPr/>
        </p:nvGrpSpPr>
        <p:grpSpPr>
          <a:xfrm>
            <a:off x="5901456" y="3590457"/>
            <a:ext cx="1364177" cy="1405850"/>
            <a:chOff x="2656694" y="979995"/>
            <a:chExt cx="1068602" cy="1068600"/>
          </a:xfrm>
        </p:grpSpPr>
        <p:sp>
          <p:nvSpPr>
            <p:cNvPr id="344" name="Google Shape;344;p41"/>
            <p:cNvSpPr/>
            <p:nvPr/>
          </p:nvSpPr>
          <p:spPr>
            <a:xfrm>
              <a:off x="2656696" y="979995"/>
              <a:ext cx="1068600" cy="10686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1"/>
            <p:cNvSpPr txBox="1"/>
            <p:nvPr/>
          </p:nvSpPr>
          <p:spPr>
            <a:xfrm>
              <a:off x="2656694" y="1148150"/>
              <a:ext cx="1068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FFFFFF"/>
                  </a:solidFill>
                  <a:latin typeface="Roboto"/>
                  <a:ea typeface="Roboto"/>
                  <a:cs typeface="Roboto"/>
                  <a:sym typeface="Roboto"/>
                </a:rPr>
                <a:t>PRODUCTION COST OF $0.80</a:t>
              </a:r>
              <a:endParaRPr>
                <a:solidFill>
                  <a:srgbClr val="FFFFFF"/>
                </a:solidFill>
                <a:latin typeface="Roboto"/>
                <a:ea typeface="Roboto"/>
                <a:cs typeface="Roboto"/>
                <a:sym typeface="Roboto"/>
              </a:endParaRPr>
            </a:p>
          </p:txBody>
        </p:sp>
      </p:grpSp>
      <p:grpSp>
        <p:nvGrpSpPr>
          <p:cNvPr id="346" name="Google Shape;346;p41"/>
          <p:cNvGrpSpPr/>
          <p:nvPr/>
        </p:nvGrpSpPr>
        <p:grpSpPr>
          <a:xfrm>
            <a:off x="898679" y="1061157"/>
            <a:ext cx="1364175" cy="1405850"/>
            <a:chOff x="2859873" y="853971"/>
            <a:chExt cx="1068600" cy="1068600"/>
          </a:xfrm>
        </p:grpSpPr>
        <p:sp>
          <p:nvSpPr>
            <p:cNvPr id="347" name="Google Shape;347;p41"/>
            <p:cNvSpPr/>
            <p:nvPr/>
          </p:nvSpPr>
          <p:spPr>
            <a:xfrm>
              <a:off x="2859873" y="853971"/>
              <a:ext cx="1068600" cy="10686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1"/>
            <p:cNvSpPr txBox="1"/>
            <p:nvPr/>
          </p:nvSpPr>
          <p:spPr>
            <a:xfrm>
              <a:off x="2946877" y="1022188"/>
              <a:ext cx="9447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FFFFFF"/>
                  </a:solidFill>
                  <a:latin typeface="Roboto"/>
                  <a:ea typeface="Roboto"/>
                  <a:cs typeface="Roboto"/>
                  <a:sym typeface="Roboto"/>
                </a:rPr>
                <a:t>CONTRACT FEE</a:t>
              </a:r>
              <a:endParaRPr>
                <a:solidFill>
                  <a:srgbClr val="FFFFFF"/>
                </a:solidFill>
                <a:latin typeface="Roboto"/>
                <a:ea typeface="Roboto"/>
                <a:cs typeface="Roboto"/>
                <a:sym typeface="Roboto"/>
              </a:endParaRPr>
            </a:p>
            <a:p>
              <a:pPr indent="0" lvl="0" marL="0" rtl="0" algn="ctr">
                <a:lnSpc>
                  <a:spcPct val="115000"/>
                </a:lnSpc>
                <a:spcBef>
                  <a:spcPts val="0"/>
                </a:spcBef>
                <a:spcAft>
                  <a:spcPts val="0"/>
                </a:spcAft>
                <a:buNone/>
              </a:pPr>
              <a:r>
                <a:rPr lang="en">
                  <a:solidFill>
                    <a:srgbClr val="FFFFFF"/>
                  </a:solidFill>
                  <a:latin typeface="Roboto"/>
                  <a:ea typeface="Roboto"/>
                  <a:cs typeface="Roboto"/>
                  <a:sym typeface="Roboto"/>
                </a:rPr>
                <a:t>$1250</a:t>
              </a:r>
              <a:endParaRPr>
                <a:solidFill>
                  <a:srgbClr val="FFFFFF"/>
                </a:solidFill>
                <a:latin typeface="Roboto"/>
                <a:ea typeface="Roboto"/>
                <a:cs typeface="Roboto"/>
                <a:sym typeface="Roboto"/>
              </a:endParaRPr>
            </a:p>
          </p:txBody>
        </p:sp>
      </p:grpSp>
      <p:grpSp>
        <p:nvGrpSpPr>
          <p:cNvPr id="349" name="Google Shape;349;p41"/>
          <p:cNvGrpSpPr/>
          <p:nvPr/>
        </p:nvGrpSpPr>
        <p:grpSpPr>
          <a:xfrm>
            <a:off x="3763922" y="3590460"/>
            <a:ext cx="1364175" cy="1405850"/>
            <a:chOff x="2859873" y="853971"/>
            <a:chExt cx="1068600" cy="1068600"/>
          </a:xfrm>
        </p:grpSpPr>
        <p:sp>
          <p:nvSpPr>
            <p:cNvPr id="350" name="Google Shape;350;p41"/>
            <p:cNvSpPr/>
            <p:nvPr/>
          </p:nvSpPr>
          <p:spPr>
            <a:xfrm>
              <a:off x="2859873" y="853971"/>
              <a:ext cx="1068600" cy="10686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1"/>
            <p:cNvSpPr txBox="1"/>
            <p:nvPr/>
          </p:nvSpPr>
          <p:spPr>
            <a:xfrm>
              <a:off x="2946877" y="1022188"/>
              <a:ext cx="9447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FFFFFF"/>
                  </a:solidFill>
                  <a:latin typeface="Roboto"/>
                  <a:ea typeface="Roboto"/>
                  <a:cs typeface="Roboto"/>
                  <a:sym typeface="Roboto"/>
                </a:rPr>
                <a:t>DEPOSIT OF $1.25 per Bag</a:t>
              </a:r>
              <a:endParaRPr>
                <a:solidFill>
                  <a:srgbClr val="FFFFFF"/>
                </a:solidFill>
                <a:latin typeface="Roboto"/>
                <a:ea typeface="Roboto"/>
                <a:cs typeface="Roboto"/>
                <a:sym typeface="Roboto"/>
              </a:endParaRPr>
            </a:p>
          </p:txBody>
        </p:sp>
      </p:grpSp>
      <p:cxnSp>
        <p:nvCxnSpPr>
          <p:cNvPr id="352" name="Google Shape;352;p41"/>
          <p:cNvCxnSpPr>
            <a:stCxn id="345" idx="1"/>
            <a:endCxn id="351" idx="3"/>
          </p:cNvCxnSpPr>
          <p:nvPr/>
        </p:nvCxnSpPr>
        <p:spPr>
          <a:xfrm rot="10800000">
            <a:off x="5080956" y="4293389"/>
            <a:ext cx="820500" cy="0"/>
          </a:xfrm>
          <a:prstGeom prst="straightConnector1">
            <a:avLst/>
          </a:prstGeom>
          <a:noFill/>
          <a:ln cap="flat" cmpd="sng" w="9525">
            <a:solidFill>
              <a:schemeClr val="dk2"/>
            </a:solidFill>
            <a:prstDash val="solid"/>
            <a:round/>
            <a:headEnd len="med" w="med" type="none"/>
            <a:tailEnd len="med" w="med" type="triangle"/>
          </a:ln>
        </p:spPr>
      </p:cxnSp>
      <p:pic>
        <p:nvPicPr>
          <p:cNvPr id="353" name="Google Shape;353;p41"/>
          <p:cNvPicPr preferRelativeResize="0"/>
          <p:nvPr/>
        </p:nvPicPr>
        <p:blipFill>
          <a:blip r:embed="rId3">
            <a:alphaModFix/>
          </a:blip>
          <a:stretch>
            <a:fillRect/>
          </a:stretch>
        </p:blipFill>
        <p:spPr>
          <a:xfrm>
            <a:off x="8015875" y="120525"/>
            <a:ext cx="1018950" cy="993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761D"/>
        </a:solidFill>
      </p:bgPr>
    </p:bg>
    <p:spTree>
      <p:nvGrpSpPr>
        <p:cNvPr id="357" name="Shape 357"/>
        <p:cNvGrpSpPr/>
        <p:nvPr/>
      </p:nvGrpSpPr>
      <p:grpSpPr>
        <a:xfrm>
          <a:off x="0" y="0"/>
          <a:ext cx="0" cy="0"/>
          <a:chOff x="0" y="0"/>
          <a:chExt cx="0" cy="0"/>
        </a:xfrm>
      </p:grpSpPr>
      <p:sp>
        <p:nvSpPr>
          <p:cNvPr id="358" name="Google Shape;358;p42"/>
          <p:cNvSpPr txBox="1"/>
          <p:nvPr>
            <p:ph type="title"/>
          </p:nvPr>
        </p:nvSpPr>
        <p:spPr>
          <a:xfrm>
            <a:off x="795025" y="35372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8761D"/>
                </a:solidFill>
              </a:rPr>
              <a:t>STARTUP AND FUNDING</a:t>
            </a:r>
            <a:endParaRPr>
              <a:solidFill>
                <a:srgbClr val="38761D"/>
              </a:solidFill>
            </a:endParaRPr>
          </a:p>
        </p:txBody>
      </p:sp>
      <p:grpSp>
        <p:nvGrpSpPr>
          <p:cNvPr id="359" name="Google Shape;359;p42"/>
          <p:cNvGrpSpPr/>
          <p:nvPr/>
        </p:nvGrpSpPr>
        <p:grpSpPr>
          <a:xfrm>
            <a:off x="370564" y="3761500"/>
            <a:ext cx="6739066" cy="944079"/>
            <a:chOff x="1593000" y="2322568"/>
            <a:chExt cx="5957975" cy="643500"/>
          </a:xfrm>
        </p:grpSpPr>
        <p:sp>
          <p:nvSpPr>
            <p:cNvPr id="360" name="Google Shape;360;p42"/>
            <p:cNvSpPr/>
            <p:nvPr/>
          </p:nvSpPr>
          <p:spPr>
            <a:xfrm>
              <a:off x="3728375" y="2322568"/>
              <a:ext cx="3822600" cy="6435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2"/>
            <p:cNvSpPr/>
            <p:nvPr/>
          </p:nvSpPr>
          <p:spPr>
            <a:xfrm flipH="1">
              <a:off x="2283025" y="2322575"/>
              <a:ext cx="1844400" cy="6426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2"/>
            <p:cNvSpPr/>
            <p:nvPr/>
          </p:nvSpPr>
          <p:spPr>
            <a:xfrm rot="-5400000">
              <a:off x="3501574" y="1934671"/>
              <a:ext cx="643356" cy="1419149"/>
            </a:xfrm>
            <a:prstGeom prst="flowChartOffpageConnector">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2"/>
            <p:cNvSpPr/>
            <p:nvPr/>
          </p:nvSpPr>
          <p:spPr>
            <a:xfrm>
              <a:off x="2342614" y="2399948"/>
              <a:ext cx="2190300" cy="4959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Roboto Medium"/>
                  <a:ea typeface="Roboto Medium"/>
                  <a:cs typeface="Roboto Medium"/>
                  <a:sym typeface="Roboto Medium"/>
                </a:rPr>
                <a:t>LONG-TERM LOANS</a:t>
              </a:r>
              <a:endParaRPr sz="1800">
                <a:solidFill>
                  <a:srgbClr val="FFFFFF"/>
                </a:solidFill>
                <a:latin typeface="Roboto"/>
                <a:ea typeface="Roboto"/>
                <a:cs typeface="Roboto"/>
                <a:sym typeface="Roboto"/>
              </a:endParaRPr>
            </a:p>
          </p:txBody>
        </p:sp>
        <p:sp>
          <p:nvSpPr>
            <p:cNvPr id="364" name="Google Shape;364;p42"/>
            <p:cNvSpPr/>
            <p:nvPr/>
          </p:nvSpPr>
          <p:spPr>
            <a:xfrm>
              <a:off x="1593000" y="2322568"/>
              <a:ext cx="690000" cy="642300"/>
            </a:xfrm>
            <a:prstGeom prst="rect">
              <a:avLst/>
            </a:prstGeom>
            <a:solidFill>
              <a:srgbClr val="98000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2"/>
            <p:cNvSpPr/>
            <p:nvPr/>
          </p:nvSpPr>
          <p:spPr>
            <a:xfrm>
              <a:off x="1593000" y="2322575"/>
              <a:ext cx="690000" cy="642600"/>
            </a:xfrm>
            <a:prstGeom prst="rect">
              <a:avLst/>
            </a:prstGeom>
            <a:solidFill>
              <a:srgbClr val="98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366" name="Google Shape;366;p42"/>
            <p:cNvSpPr/>
            <p:nvPr/>
          </p:nvSpPr>
          <p:spPr>
            <a:xfrm>
              <a:off x="4387850" y="2323750"/>
              <a:ext cx="2971200" cy="642300"/>
            </a:xfrm>
            <a:prstGeom prst="rect">
              <a:avLst/>
            </a:prstGeom>
            <a:solidFill>
              <a:srgbClr val="980000"/>
            </a:solid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sz="800">
                <a:solidFill>
                  <a:srgbClr val="A72A1E"/>
                </a:solidFill>
                <a:latin typeface="Roboto"/>
                <a:ea typeface="Roboto"/>
                <a:cs typeface="Roboto"/>
                <a:sym typeface="Roboto"/>
              </a:endParaRPr>
            </a:p>
          </p:txBody>
        </p:sp>
      </p:grpSp>
      <p:grpSp>
        <p:nvGrpSpPr>
          <p:cNvPr id="367" name="Google Shape;367;p42"/>
          <p:cNvGrpSpPr/>
          <p:nvPr/>
        </p:nvGrpSpPr>
        <p:grpSpPr>
          <a:xfrm>
            <a:off x="364246" y="2800402"/>
            <a:ext cx="6734299" cy="944079"/>
            <a:chOff x="1593000" y="2322568"/>
            <a:chExt cx="5957975" cy="643500"/>
          </a:xfrm>
        </p:grpSpPr>
        <p:sp>
          <p:nvSpPr>
            <p:cNvPr id="368" name="Google Shape;368;p42"/>
            <p:cNvSpPr/>
            <p:nvPr/>
          </p:nvSpPr>
          <p:spPr>
            <a:xfrm>
              <a:off x="3728375" y="2322568"/>
              <a:ext cx="3822600" cy="6435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2"/>
            <p:cNvSpPr/>
            <p:nvPr/>
          </p:nvSpPr>
          <p:spPr>
            <a:xfrm flipH="1">
              <a:off x="2283025" y="2322575"/>
              <a:ext cx="1844400" cy="6426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2"/>
            <p:cNvSpPr/>
            <p:nvPr/>
          </p:nvSpPr>
          <p:spPr>
            <a:xfrm rot="-5400000">
              <a:off x="3501574" y="1934671"/>
              <a:ext cx="643356" cy="1419149"/>
            </a:xfrm>
            <a:prstGeom prst="flowChartOffpageConnector">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2"/>
            <p:cNvSpPr/>
            <p:nvPr/>
          </p:nvSpPr>
          <p:spPr>
            <a:xfrm>
              <a:off x="2342613" y="2399952"/>
              <a:ext cx="2451000" cy="4959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Roboto Medium"/>
                  <a:ea typeface="Roboto Medium"/>
                  <a:cs typeface="Roboto Medium"/>
                  <a:sym typeface="Roboto Medium"/>
                </a:rPr>
                <a:t>PRIVATE INVESTMENT</a:t>
              </a:r>
              <a:endParaRPr sz="1800">
                <a:solidFill>
                  <a:srgbClr val="FFFFFF"/>
                </a:solidFill>
                <a:latin typeface="Roboto"/>
                <a:ea typeface="Roboto"/>
                <a:cs typeface="Roboto"/>
                <a:sym typeface="Roboto"/>
              </a:endParaRPr>
            </a:p>
          </p:txBody>
        </p:sp>
        <p:sp>
          <p:nvSpPr>
            <p:cNvPr id="372" name="Google Shape;372;p42"/>
            <p:cNvSpPr/>
            <p:nvPr/>
          </p:nvSpPr>
          <p:spPr>
            <a:xfrm>
              <a:off x="1593000" y="2322568"/>
              <a:ext cx="690000" cy="642300"/>
            </a:xfrm>
            <a:prstGeom prst="rect">
              <a:avLst/>
            </a:prstGeom>
            <a:solidFill>
              <a:srgbClr val="98000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2"/>
            <p:cNvSpPr/>
            <p:nvPr/>
          </p:nvSpPr>
          <p:spPr>
            <a:xfrm>
              <a:off x="1593000" y="2322575"/>
              <a:ext cx="690000" cy="642600"/>
            </a:xfrm>
            <a:prstGeom prst="rect">
              <a:avLst/>
            </a:prstGeom>
            <a:solidFill>
              <a:srgbClr val="98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grpSp>
      <p:grpSp>
        <p:nvGrpSpPr>
          <p:cNvPr id="374" name="Google Shape;374;p42"/>
          <p:cNvGrpSpPr/>
          <p:nvPr/>
        </p:nvGrpSpPr>
        <p:grpSpPr>
          <a:xfrm>
            <a:off x="370987" y="1839242"/>
            <a:ext cx="6738470" cy="944079"/>
            <a:chOff x="1593000" y="2322568"/>
            <a:chExt cx="5957975" cy="643500"/>
          </a:xfrm>
        </p:grpSpPr>
        <p:sp>
          <p:nvSpPr>
            <p:cNvPr id="375" name="Google Shape;375;p42"/>
            <p:cNvSpPr/>
            <p:nvPr/>
          </p:nvSpPr>
          <p:spPr>
            <a:xfrm>
              <a:off x="3728375" y="2322568"/>
              <a:ext cx="3822600" cy="6435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2"/>
            <p:cNvSpPr/>
            <p:nvPr/>
          </p:nvSpPr>
          <p:spPr>
            <a:xfrm flipH="1">
              <a:off x="2283025" y="2322575"/>
              <a:ext cx="1844400" cy="6426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2"/>
            <p:cNvSpPr/>
            <p:nvPr/>
          </p:nvSpPr>
          <p:spPr>
            <a:xfrm rot="-5400000">
              <a:off x="3501574" y="1934671"/>
              <a:ext cx="643356" cy="1419149"/>
            </a:xfrm>
            <a:prstGeom prst="flowChartOffpageConnector">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400"/>
            </a:p>
          </p:txBody>
        </p:sp>
        <p:sp>
          <p:nvSpPr>
            <p:cNvPr id="378" name="Google Shape;378;p42"/>
            <p:cNvSpPr/>
            <p:nvPr/>
          </p:nvSpPr>
          <p:spPr>
            <a:xfrm>
              <a:off x="2342609" y="2399948"/>
              <a:ext cx="3163200" cy="4959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Roboto Medium"/>
                  <a:ea typeface="Roboto Medium"/>
                  <a:cs typeface="Roboto Medium"/>
                  <a:sym typeface="Roboto Medium"/>
                </a:rPr>
                <a:t>OWNERSHIP </a:t>
              </a:r>
              <a:r>
                <a:rPr lang="en" sz="1800">
                  <a:solidFill>
                    <a:srgbClr val="FFFFFF"/>
                  </a:solidFill>
                  <a:latin typeface="Roboto Medium"/>
                  <a:ea typeface="Roboto Medium"/>
                  <a:cs typeface="Roboto Medium"/>
                  <a:sym typeface="Roboto Medium"/>
                </a:rPr>
                <a:t>INVESTMENT</a:t>
              </a:r>
              <a:endParaRPr sz="1800">
                <a:solidFill>
                  <a:srgbClr val="FFFFFF"/>
                </a:solidFill>
                <a:latin typeface="Roboto"/>
                <a:ea typeface="Roboto"/>
                <a:cs typeface="Roboto"/>
                <a:sym typeface="Roboto"/>
              </a:endParaRPr>
            </a:p>
          </p:txBody>
        </p:sp>
        <p:sp>
          <p:nvSpPr>
            <p:cNvPr id="379" name="Google Shape;379;p42"/>
            <p:cNvSpPr/>
            <p:nvPr/>
          </p:nvSpPr>
          <p:spPr>
            <a:xfrm>
              <a:off x="1593000" y="2322568"/>
              <a:ext cx="690000" cy="642300"/>
            </a:xfrm>
            <a:prstGeom prst="rect">
              <a:avLst/>
            </a:prstGeom>
            <a:solidFill>
              <a:srgbClr val="98000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2"/>
            <p:cNvSpPr/>
            <p:nvPr/>
          </p:nvSpPr>
          <p:spPr>
            <a:xfrm>
              <a:off x="1593000" y="2322575"/>
              <a:ext cx="690000" cy="642600"/>
            </a:xfrm>
            <a:prstGeom prst="rect">
              <a:avLst/>
            </a:prstGeom>
            <a:solidFill>
              <a:srgbClr val="98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381" name="Google Shape;381;p42"/>
            <p:cNvSpPr/>
            <p:nvPr/>
          </p:nvSpPr>
          <p:spPr>
            <a:xfrm>
              <a:off x="4864963" y="2323743"/>
              <a:ext cx="2494200" cy="642300"/>
            </a:xfrm>
            <a:prstGeom prst="rect">
              <a:avLst/>
            </a:prstGeom>
            <a:solidFill>
              <a:srgbClr val="980000"/>
            </a:solid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sz="800">
                <a:solidFill>
                  <a:srgbClr val="A72A1E"/>
                </a:solidFill>
                <a:latin typeface="Roboto"/>
                <a:ea typeface="Roboto"/>
                <a:cs typeface="Roboto"/>
                <a:sym typeface="Roboto"/>
              </a:endParaRPr>
            </a:p>
          </p:txBody>
        </p:sp>
      </p:grpSp>
      <p:pic>
        <p:nvPicPr>
          <p:cNvPr id="382" name="Google Shape;382;p42"/>
          <p:cNvPicPr preferRelativeResize="0"/>
          <p:nvPr/>
        </p:nvPicPr>
        <p:blipFill>
          <a:blip r:embed="rId3">
            <a:alphaModFix/>
          </a:blip>
          <a:stretch>
            <a:fillRect/>
          </a:stretch>
        </p:blipFill>
        <p:spPr>
          <a:xfrm>
            <a:off x="8015875" y="120525"/>
            <a:ext cx="1018950" cy="993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761D"/>
        </a:solidFill>
      </p:bgPr>
    </p:bg>
    <p:spTree>
      <p:nvGrpSpPr>
        <p:cNvPr id="386" name="Shape 386"/>
        <p:cNvGrpSpPr/>
        <p:nvPr/>
      </p:nvGrpSpPr>
      <p:grpSpPr>
        <a:xfrm>
          <a:off x="0" y="0"/>
          <a:ext cx="0" cy="0"/>
          <a:chOff x="0" y="0"/>
          <a:chExt cx="0" cy="0"/>
        </a:xfrm>
      </p:grpSpPr>
      <p:pic>
        <p:nvPicPr>
          <p:cNvPr id="387" name="Google Shape;387;p43"/>
          <p:cNvPicPr preferRelativeResize="0"/>
          <p:nvPr/>
        </p:nvPicPr>
        <p:blipFill rotWithShape="1">
          <a:blip r:embed="rId3">
            <a:alphaModFix/>
          </a:blip>
          <a:srcRect b="0" l="2800" r="-2799" t="0"/>
          <a:stretch/>
        </p:blipFill>
        <p:spPr>
          <a:xfrm>
            <a:off x="5083100" y="2258375"/>
            <a:ext cx="2698775" cy="1676250"/>
          </a:xfrm>
          <a:prstGeom prst="rect">
            <a:avLst/>
          </a:prstGeom>
          <a:noFill/>
          <a:ln>
            <a:noFill/>
          </a:ln>
        </p:spPr>
      </p:pic>
      <p:sp>
        <p:nvSpPr>
          <p:cNvPr id="388" name="Google Shape;388;p43"/>
          <p:cNvSpPr txBox="1"/>
          <p:nvPr>
            <p:ph type="title"/>
          </p:nvPr>
        </p:nvSpPr>
        <p:spPr>
          <a:xfrm>
            <a:off x="795025" y="3412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8761D"/>
                </a:solidFill>
              </a:rPr>
              <a:t>BALANCE SHEET</a:t>
            </a:r>
            <a:endParaRPr>
              <a:solidFill>
                <a:srgbClr val="38761D"/>
              </a:solidFill>
            </a:endParaRPr>
          </a:p>
        </p:txBody>
      </p:sp>
      <p:graphicFrame>
        <p:nvGraphicFramePr>
          <p:cNvPr id="389" name="Google Shape;389;p43"/>
          <p:cNvGraphicFramePr/>
          <p:nvPr/>
        </p:nvGraphicFramePr>
        <p:xfrm>
          <a:off x="572400" y="4099250"/>
          <a:ext cx="3000000" cy="3000000"/>
        </p:xfrm>
        <a:graphic>
          <a:graphicData uri="http://schemas.openxmlformats.org/drawingml/2006/table">
            <a:tbl>
              <a:tblPr>
                <a:noFill/>
                <a:tableStyleId>{B6298535-85A7-417A-B3D8-07982427AD04}</a:tableStyleId>
              </a:tblPr>
              <a:tblGrid>
                <a:gridCol w="1809750"/>
                <a:gridCol w="1809750"/>
                <a:gridCol w="1809750"/>
                <a:gridCol w="1809750"/>
              </a:tblGrid>
              <a:tr h="381000">
                <a:tc>
                  <a:txBody>
                    <a:bodyPr/>
                    <a:lstStyle/>
                    <a:p>
                      <a:pPr indent="0" lvl="0" marL="0" rtl="0" algn="l">
                        <a:spcBef>
                          <a:spcPts val="0"/>
                        </a:spcBef>
                        <a:spcAft>
                          <a:spcPts val="0"/>
                        </a:spcAft>
                        <a:buNone/>
                      </a:pPr>
                      <a:r>
                        <a:rPr lang="en">
                          <a:latin typeface="Montserrat"/>
                          <a:ea typeface="Montserrat"/>
                          <a:cs typeface="Montserrat"/>
                          <a:sym typeface="Montserrat"/>
                        </a:rPr>
                        <a:t>Current Ratio</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latin typeface="Montserrat"/>
                          <a:ea typeface="Montserrat"/>
                          <a:cs typeface="Montserrat"/>
                          <a:sym typeface="Montserrat"/>
                        </a:rPr>
                        <a:t>1.79</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latin typeface="Montserrat"/>
                          <a:ea typeface="Montserrat"/>
                          <a:cs typeface="Montserrat"/>
                          <a:sym typeface="Montserrat"/>
                        </a:rPr>
                        <a:t>1.07</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latin typeface="Montserrat"/>
                          <a:ea typeface="Montserrat"/>
                          <a:cs typeface="Montserrat"/>
                          <a:sym typeface="Montserrat"/>
                        </a:rPr>
                        <a:t>2.92</a:t>
                      </a:r>
                      <a:endParaRPr>
                        <a:latin typeface="Montserrat"/>
                        <a:ea typeface="Montserrat"/>
                        <a:cs typeface="Montserrat"/>
                        <a:sym typeface="Montserrat"/>
                      </a:endParaRPr>
                    </a:p>
                  </a:txBody>
                  <a:tcPr marT="91425" marB="91425" marR="91425" marL="91425"/>
                </a:tc>
              </a:tr>
              <a:tr h="381000">
                <a:tc>
                  <a:txBody>
                    <a:bodyPr/>
                    <a:lstStyle/>
                    <a:p>
                      <a:pPr indent="0" lvl="0" marL="0" rtl="0" algn="l">
                        <a:spcBef>
                          <a:spcPts val="0"/>
                        </a:spcBef>
                        <a:spcAft>
                          <a:spcPts val="0"/>
                        </a:spcAft>
                        <a:buNone/>
                      </a:pPr>
                      <a:r>
                        <a:rPr lang="en">
                          <a:latin typeface="Montserrat"/>
                          <a:ea typeface="Montserrat"/>
                          <a:cs typeface="Montserrat"/>
                          <a:sym typeface="Montserrat"/>
                        </a:rPr>
                        <a:t>Working Capital</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latin typeface="Montserrat"/>
                          <a:ea typeface="Montserrat"/>
                          <a:cs typeface="Montserrat"/>
                          <a:sym typeface="Montserrat"/>
                        </a:rPr>
                        <a:t>$29,528</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latin typeface="Montserrat"/>
                          <a:ea typeface="Montserrat"/>
                          <a:cs typeface="Montserrat"/>
                          <a:sym typeface="Montserrat"/>
                        </a:rPr>
                        <a:t>$6,728</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latin typeface="Montserrat"/>
                          <a:ea typeface="Montserrat"/>
                          <a:cs typeface="Montserrat"/>
                          <a:sym typeface="Montserrat"/>
                        </a:rPr>
                        <a:t>$666,650</a:t>
                      </a:r>
                      <a:endParaRPr>
                        <a:latin typeface="Montserrat"/>
                        <a:ea typeface="Montserrat"/>
                        <a:cs typeface="Montserrat"/>
                        <a:sym typeface="Montserrat"/>
                      </a:endParaRPr>
                    </a:p>
                  </a:txBody>
                  <a:tcPr marT="91425" marB="91425" marR="91425" marL="91425"/>
                </a:tc>
              </a:tr>
            </a:tbl>
          </a:graphicData>
        </a:graphic>
      </p:graphicFrame>
      <p:pic>
        <p:nvPicPr>
          <p:cNvPr id="390" name="Google Shape;390;p43"/>
          <p:cNvPicPr preferRelativeResize="0"/>
          <p:nvPr/>
        </p:nvPicPr>
        <p:blipFill>
          <a:blip r:embed="rId4">
            <a:alphaModFix/>
          </a:blip>
          <a:stretch>
            <a:fillRect/>
          </a:stretch>
        </p:blipFill>
        <p:spPr>
          <a:xfrm>
            <a:off x="292875" y="1008800"/>
            <a:ext cx="5398499" cy="3249100"/>
          </a:xfrm>
          <a:prstGeom prst="rect">
            <a:avLst/>
          </a:prstGeom>
          <a:noFill/>
          <a:ln>
            <a:noFill/>
          </a:ln>
        </p:spPr>
      </p:pic>
      <p:pic>
        <p:nvPicPr>
          <p:cNvPr id="391" name="Google Shape;391;p43"/>
          <p:cNvPicPr preferRelativeResize="0"/>
          <p:nvPr/>
        </p:nvPicPr>
        <p:blipFill>
          <a:blip r:embed="rId5">
            <a:alphaModFix/>
          </a:blip>
          <a:stretch>
            <a:fillRect/>
          </a:stretch>
        </p:blipFill>
        <p:spPr>
          <a:xfrm>
            <a:off x="8015875" y="120525"/>
            <a:ext cx="1018950" cy="993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761D"/>
        </a:solidFill>
      </p:bgPr>
    </p:bg>
    <p:spTree>
      <p:nvGrpSpPr>
        <p:cNvPr id="395" name="Shape 395"/>
        <p:cNvGrpSpPr/>
        <p:nvPr/>
      </p:nvGrpSpPr>
      <p:grpSpPr>
        <a:xfrm>
          <a:off x="0" y="0"/>
          <a:ext cx="0" cy="0"/>
          <a:chOff x="0" y="0"/>
          <a:chExt cx="0" cy="0"/>
        </a:xfrm>
      </p:grpSpPr>
      <p:sp>
        <p:nvSpPr>
          <p:cNvPr id="396" name="Google Shape;396;p44"/>
          <p:cNvSpPr txBox="1"/>
          <p:nvPr>
            <p:ph type="title"/>
          </p:nvPr>
        </p:nvSpPr>
        <p:spPr>
          <a:xfrm>
            <a:off x="805850" y="34125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8761D"/>
                </a:solidFill>
              </a:rPr>
              <a:t>INCOME STATEMENT </a:t>
            </a:r>
            <a:endParaRPr>
              <a:solidFill>
                <a:srgbClr val="38761D"/>
              </a:solidFill>
            </a:endParaRPr>
          </a:p>
        </p:txBody>
      </p:sp>
      <p:pic>
        <p:nvPicPr>
          <p:cNvPr id="397" name="Google Shape;397;p44" title="Chart"/>
          <p:cNvPicPr preferRelativeResize="0"/>
          <p:nvPr/>
        </p:nvPicPr>
        <p:blipFill rotWithShape="1">
          <a:blip r:embed="rId3">
            <a:alphaModFix/>
          </a:blip>
          <a:srcRect b="4232" l="0" r="0" t="0"/>
          <a:stretch/>
        </p:blipFill>
        <p:spPr>
          <a:xfrm>
            <a:off x="144575" y="918425"/>
            <a:ext cx="6879849" cy="4073801"/>
          </a:xfrm>
          <a:prstGeom prst="rect">
            <a:avLst/>
          </a:prstGeom>
          <a:noFill/>
          <a:ln>
            <a:noFill/>
          </a:ln>
        </p:spPr>
      </p:pic>
      <p:pic>
        <p:nvPicPr>
          <p:cNvPr id="398" name="Google Shape;398;p44"/>
          <p:cNvPicPr preferRelativeResize="0"/>
          <p:nvPr/>
        </p:nvPicPr>
        <p:blipFill>
          <a:blip r:embed="rId4">
            <a:alphaModFix/>
          </a:blip>
          <a:stretch>
            <a:fillRect/>
          </a:stretch>
        </p:blipFill>
        <p:spPr>
          <a:xfrm>
            <a:off x="8015875" y="120525"/>
            <a:ext cx="1018950" cy="993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BC34A"/>
        </a:solidFill>
      </p:bgPr>
    </p:bg>
    <p:spTree>
      <p:nvGrpSpPr>
        <p:cNvPr id="402" name="Shape 402"/>
        <p:cNvGrpSpPr/>
        <p:nvPr/>
      </p:nvGrpSpPr>
      <p:grpSpPr>
        <a:xfrm>
          <a:off x="0" y="0"/>
          <a:ext cx="0" cy="0"/>
          <a:chOff x="0" y="0"/>
          <a:chExt cx="0" cy="0"/>
        </a:xfrm>
      </p:grpSpPr>
      <p:sp>
        <p:nvSpPr>
          <p:cNvPr id="403" name="Google Shape;403;p45"/>
          <p:cNvSpPr txBox="1"/>
          <p:nvPr>
            <p:ph idx="1" type="body"/>
          </p:nvPr>
        </p:nvSpPr>
        <p:spPr>
          <a:xfrm>
            <a:off x="285050" y="907300"/>
            <a:ext cx="7845900" cy="2393700"/>
          </a:xfrm>
          <a:prstGeom prst="rect">
            <a:avLst/>
          </a:prstGeom>
        </p:spPr>
        <p:txBody>
          <a:bodyPr anchorCtr="0" anchor="b" bIns="91425" lIns="91425" spcFirstLastPara="1" rIns="91425" wrap="square" tIns="91425">
            <a:noAutofit/>
          </a:bodyPr>
          <a:lstStyle/>
          <a:p>
            <a:pPr indent="0" lvl="0" marL="0" rtl="0" algn="ctr">
              <a:lnSpc>
                <a:spcPct val="150000"/>
              </a:lnSpc>
              <a:spcBef>
                <a:spcPts val="360"/>
              </a:spcBef>
              <a:spcAft>
                <a:spcPts val="0"/>
              </a:spcAft>
              <a:buNone/>
            </a:pPr>
            <a:r>
              <a:rPr lang="en" sz="6000">
                <a:solidFill>
                  <a:srgbClr val="000000"/>
                </a:solidFill>
                <a:latin typeface="Montserrat"/>
                <a:ea typeface="Montserrat"/>
                <a:cs typeface="Montserrat"/>
                <a:sym typeface="Montserrat"/>
              </a:rPr>
              <a:t>Questions</a:t>
            </a:r>
            <a:endParaRPr sz="6000">
              <a:solidFill>
                <a:srgbClr val="000000"/>
              </a:solidFill>
              <a:latin typeface="Montserrat"/>
              <a:ea typeface="Montserrat"/>
              <a:cs typeface="Montserrat"/>
              <a:sym typeface="Montserrat"/>
            </a:endParaRPr>
          </a:p>
        </p:txBody>
      </p:sp>
      <p:pic>
        <p:nvPicPr>
          <p:cNvPr id="404" name="Google Shape;404;p45"/>
          <p:cNvPicPr preferRelativeResize="0"/>
          <p:nvPr/>
        </p:nvPicPr>
        <p:blipFill>
          <a:blip r:embed="rId3">
            <a:alphaModFix/>
          </a:blip>
          <a:stretch>
            <a:fillRect/>
          </a:stretch>
        </p:blipFill>
        <p:spPr>
          <a:xfrm>
            <a:off x="455100" y="4080775"/>
            <a:ext cx="874575" cy="870700"/>
          </a:xfrm>
          <a:prstGeom prst="rect">
            <a:avLst/>
          </a:prstGeom>
          <a:noFill/>
          <a:ln>
            <a:noFill/>
          </a:ln>
        </p:spPr>
      </p:pic>
      <p:pic>
        <p:nvPicPr>
          <p:cNvPr id="405" name="Google Shape;405;p45"/>
          <p:cNvPicPr preferRelativeResize="0"/>
          <p:nvPr/>
        </p:nvPicPr>
        <p:blipFill rotWithShape="1">
          <a:blip r:embed="rId4">
            <a:alphaModFix/>
          </a:blip>
          <a:srcRect b="0" l="0" r="0" t="0"/>
          <a:stretch/>
        </p:blipFill>
        <p:spPr>
          <a:xfrm>
            <a:off x="1916275" y="3662329"/>
            <a:ext cx="1665075" cy="1665075"/>
          </a:xfrm>
          <a:prstGeom prst="rect">
            <a:avLst/>
          </a:prstGeom>
          <a:noFill/>
          <a:ln>
            <a:noFill/>
          </a:ln>
        </p:spPr>
      </p:pic>
      <p:sp>
        <p:nvSpPr>
          <p:cNvPr id="406" name="Google Shape;406;p45"/>
          <p:cNvSpPr txBox="1"/>
          <p:nvPr/>
        </p:nvSpPr>
        <p:spPr>
          <a:xfrm>
            <a:off x="0" y="3662325"/>
            <a:ext cx="38046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Montserrat"/>
                <a:ea typeface="Montserrat"/>
                <a:cs typeface="Montserrat"/>
                <a:sym typeface="Montserrat"/>
              </a:rPr>
              <a:t>   </a:t>
            </a:r>
            <a:r>
              <a:rPr lang="en" sz="1000">
                <a:solidFill>
                  <a:schemeClr val="dk1"/>
                </a:solidFill>
                <a:latin typeface="Montserrat"/>
                <a:ea typeface="Montserrat"/>
                <a:cs typeface="Montserrat"/>
                <a:sym typeface="Montserrat"/>
              </a:rPr>
              <a:t>@promeshcompany            promesh2019@gmail.com</a:t>
            </a:r>
            <a:endParaRPr sz="1000"/>
          </a:p>
        </p:txBody>
      </p:sp>
      <p:pic>
        <p:nvPicPr>
          <p:cNvPr id="407" name="Google Shape;407;p45"/>
          <p:cNvPicPr preferRelativeResize="0"/>
          <p:nvPr/>
        </p:nvPicPr>
        <p:blipFill>
          <a:blip r:embed="rId5">
            <a:alphaModFix/>
          </a:blip>
          <a:stretch>
            <a:fillRect/>
          </a:stretch>
        </p:blipFill>
        <p:spPr>
          <a:xfrm>
            <a:off x="8015875" y="120525"/>
            <a:ext cx="1018950" cy="993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B8D08"/>
        </a:solidFill>
      </p:bgPr>
    </p:bg>
    <p:spTree>
      <p:nvGrpSpPr>
        <p:cNvPr id="156" name="Shape 156"/>
        <p:cNvGrpSpPr/>
        <p:nvPr/>
      </p:nvGrpSpPr>
      <p:grpSpPr>
        <a:xfrm>
          <a:off x="0" y="0"/>
          <a:ext cx="0" cy="0"/>
          <a:chOff x="0" y="0"/>
          <a:chExt cx="0" cy="0"/>
        </a:xfrm>
      </p:grpSpPr>
      <p:sp>
        <p:nvSpPr>
          <p:cNvPr id="157" name="Google Shape;157;p24"/>
          <p:cNvSpPr txBox="1"/>
          <p:nvPr>
            <p:ph idx="4294967295" type="ctrTitle"/>
          </p:nvPr>
        </p:nvSpPr>
        <p:spPr>
          <a:xfrm>
            <a:off x="669099" y="2650150"/>
            <a:ext cx="52515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6000"/>
              <a:t>What is </a:t>
            </a:r>
            <a:r>
              <a:rPr b="0" lang="en" sz="6000">
                <a:solidFill>
                  <a:srgbClr val="5B8D08"/>
                </a:solidFill>
              </a:rPr>
              <a:t>Waste?</a:t>
            </a:r>
            <a:endParaRPr b="0" sz="6000">
              <a:solidFill>
                <a:srgbClr val="5B8D08"/>
              </a:solidFill>
            </a:endParaRPr>
          </a:p>
        </p:txBody>
      </p:sp>
      <p:sp>
        <p:nvSpPr>
          <p:cNvPr id="158" name="Google Shape;158;p24"/>
          <p:cNvSpPr/>
          <p:nvPr/>
        </p:nvSpPr>
        <p:spPr>
          <a:xfrm>
            <a:off x="669100" y="669650"/>
            <a:ext cx="672595" cy="691233"/>
          </a:xfrm>
          <a:custGeom>
            <a:rect b="b" l="l" r="r" t="t"/>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9" name="Google Shape;159;p24"/>
          <p:cNvPicPr preferRelativeResize="0"/>
          <p:nvPr/>
        </p:nvPicPr>
        <p:blipFill>
          <a:blip r:embed="rId3">
            <a:alphaModFix/>
          </a:blip>
          <a:stretch>
            <a:fillRect/>
          </a:stretch>
        </p:blipFill>
        <p:spPr>
          <a:xfrm>
            <a:off x="8015875" y="120525"/>
            <a:ext cx="1018950" cy="993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B8D08"/>
        </a:solidFill>
      </p:bgPr>
    </p:bg>
    <p:spTree>
      <p:nvGrpSpPr>
        <p:cNvPr id="163" name="Shape 163"/>
        <p:cNvGrpSpPr/>
        <p:nvPr/>
      </p:nvGrpSpPr>
      <p:grpSpPr>
        <a:xfrm>
          <a:off x="0" y="0"/>
          <a:ext cx="0" cy="0"/>
          <a:chOff x="0" y="0"/>
          <a:chExt cx="0" cy="0"/>
        </a:xfrm>
      </p:grpSpPr>
      <p:sp>
        <p:nvSpPr>
          <p:cNvPr id="164" name="Google Shape;164;p25"/>
          <p:cNvSpPr txBox="1"/>
          <p:nvPr>
            <p:ph idx="1" type="body"/>
          </p:nvPr>
        </p:nvSpPr>
        <p:spPr>
          <a:xfrm>
            <a:off x="838250" y="1443900"/>
            <a:ext cx="5324100" cy="225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i="1" lang="en" sz="3000"/>
              <a:t>Waste is any substance which is discarded after primary use, or is considered worthless, defective and of no use. </a:t>
            </a:r>
            <a:endParaRPr i="1" sz="3000"/>
          </a:p>
        </p:txBody>
      </p:sp>
      <p:sp>
        <p:nvSpPr>
          <p:cNvPr id="165" name="Google Shape;165;p25"/>
          <p:cNvSpPr/>
          <p:nvPr/>
        </p:nvSpPr>
        <p:spPr>
          <a:xfrm>
            <a:off x="421900" y="984475"/>
            <a:ext cx="2069400" cy="542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6" name="Google Shape;166;p25"/>
          <p:cNvPicPr preferRelativeResize="0"/>
          <p:nvPr/>
        </p:nvPicPr>
        <p:blipFill>
          <a:blip r:embed="rId3">
            <a:alphaModFix/>
          </a:blip>
          <a:stretch>
            <a:fillRect/>
          </a:stretch>
        </p:blipFill>
        <p:spPr>
          <a:xfrm>
            <a:off x="8015875" y="120525"/>
            <a:ext cx="1018950" cy="993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B8D08"/>
        </a:solidFill>
      </p:bgPr>
    </p:bg>
    <p:spTree>
      <p:nvGrpSpPr>
        <p:cNvPr id="170" name="Shape 170"/>
        <p:cNvGrpSpPr/>
        <p:nvPr/>
      </p:nvGrpSpPr>
      <p:grpSpPr>
        <a:xfrm>
          <a:off x="0" y="0"/>
          <a:ext cx="0" cy="0"/>
          <a:chOff x="0" y="0"/>
          <a:chExt cx="0" cy="0"/>
        </a:xfrm>
      </p:grpSpPr>
      <p:sp>
        <p:nvSpPr>
          <p:cNvPr id="171" name="Google Shape;171;p26"/>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400">
                <a:solidFill>
                  <a:srgbClr val="5B8D08"/>
                </a:solidFill>
                <a:latin typeface="Montserrat"/>
                <a:ea typeface="Montserrat"/>
                <a:cs typeface="Montserrat"/>
                <a:sym typeface="Montserrat"/>
              </a:rPr>
              <a:t>Our Focus</a:t>
            </a:r>
            <a:endParaRPr sz="6400">
              <a:solidFill>
                <a:srgbClr val="5B8D08"/>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800">
                <a:solidFill>
                  <a:schemeClr val="dk1"/>
                </a:solidFill>
                <a:latin typeface="Montserrat"/>
                <a:ea typeface="Montserrat"/>
                <a:cs typeface="Montserrat"/>
                <a:sym typeface="Montserrat"/>
              </a:rPr>
              <a:t>Eliminate usage of single-use plastic produce bags and other single use produce packaging</a:t>
            </a:r>
            <a:endParaRPr sz="1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6400">
              <a:solidFill>
                <a:srgbClr val="5B8D08"/>
              </a:solidFill>
              <a:latin typeface="Montserrat"/>
              <a:ea typeface="Montserrat"/>
              <a:cs typeface="Montserrat"/>
              <a:sym typeface="Montserrat"/>
            </a:endParaRPr>
          </a:p>
        </p:txBody>
      </p:sp>
      <p:grpSp>
        <p:nvGrpSpPr>
          <p:cNvPr id="172" name="Google Shape;172;p26"/>
          <p:cNvGrpSpPr/>
          <p:nvPr/>
        </p:nvGrpSpPr>
        <p:grpSpPr>
          <a:xfrm>
            <a:off x="838256" y="399453"/>
            <a:ext cx="668959" cy="714077"/>
            <a:chOff x="5961125" y="1623900"/>
            <a:chExt cx="427450" cy="448175"/>
          </a:xfrm>
        </p:grpSpPr>
        <p:sp>
          <p:nvSpPr>
            <p:cNvPr id="173" name="Google Shape;173;p26"/>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6"/>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6"/>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6"/>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6"/>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6"/>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6"/>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0" name="Google Shape;180;p26"/>
          <p:cNvPicPr preferRelativeResize="0"/>
          <p:nvPr/>
        </p:nvPicPr>
        <p:blipFill>
          <a:blip r:embed="rId4">
            <a:alphaModFix/>
          </a:blip>
          <a:stretch>
            <a:fillRect/>
          </a:stretch>
        </p:blipFill>
        <p:spPr>
          <a:xfrm>
            <a:off x="8015875" y="120525"/>
            <a:ext cx="1018950" cy="993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B8D08"/>
        </a:solidFill>
      </p:bgPr>
    </p:bg>
    <p:spTree>
      <p:nvGrpSpPr>
        <p:cNvPr id="184" name="Shape 184"/>
        <p:cNvGrpSpPr/>
        <p:nvPr/>
      </p:nvGrpSpPr>
      <p:grpSpPr>
        <a:xfrm>
          <a:off x="0" y="0"/>
          <a:ext cx="0" cy="0"/>
          <a:chOff x="0" y="0"/>
          <a:chExt cx="0" cy="0"/>
        </a:xfrm>
      </p:grpSpPr>
      <p:sp>
        <p:nvSpPr>
          <p:cNvPr id="185" name="Google Shape;185;p27"/>
          <p:cNvSpPr txBox="1"/>
          <p:nvPr>
            <p:ph idx="4294967295" type="ctrTitle"/>
          </p:nvPr>
        </p:nvSpPr>
        <p:spPr>
          <a:xfrm>
            <a:off x="609600" y="724200"/>
            <a:ext cx="77724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15, 000, 000, 000</a:t>
            </a:r>
            <a:r>
              <a:rPr lang="en" sz="3600"/>
              <a:t> </a:t>
            </a:r>
            <a:r>
              <a:rPr lang="en" sz="3600">
                <a:solidFill>
                  <a:srgbClr val="5B8D08"/>
                </a:solidFill>
              </a:rPr>
              <a:t>bags</a:t>
            </a:r>
            <a:endParaRPr sz="3600">
              <a:solidFill>
                <a:srgbClr val="5B8D08"/>
              </a:solidFill>
            </a:endParaRPr>
          </a:p>
        </p:txBody>
      </p:sp>
      <p:sp>
        <p:nvSpPr>
          <p:cNvPr id="186" name="Google Shape;186;p27"/>
          <p:cNvSpPr txBox="1"/>
          <p:nvPr>
            <p:ph idx="4294967295" type="ctrTitle"/>
          </p:nvPr>
        </p:nvSpPr>
        <p:spPr>
          <a:xfrm>
            <a:off x="609600" y="2651250"/>
            <a:ext cx="77724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12</a:t>
            </a:r>
            <a:r>
              <a:rPr lang="en" sz="4800">
                <a:solidFill>
                  <a:srgbClr val="5B8D08"/>
                </a:solidFill>
              </a:rPr>
              <a:t> minutes</a:t>
            </a:r>
            <a:endParaRPr sz="4800">
              <a:solidFill>
                <a:srgbClr val="5B8D08"/>
              </a:solidFill>
            </a:endParaRPr>
          </a:p>
        </p:txBody>
      </p:sp>
      <p:sp>
        <p:nvSpPr>
          <p:cNvPr id="187" name="Google Shape;187;p27"/>
          <p:cNvSpPr txBox="1"/>
          <p:nvPr>
            <p:ph idx="4294967295" type="ctrTitle"/>
          </p:nvPr>
        </p:nvSpPr>
        <p:spPr>
          <a:xfrm>
            <a:off x="685800" y="3613650"/>
            <a:ext cx="77724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1</a:t>
            </a:r>
            <a:r>
              <a:rPr lang="en" sz="4800">
                <a:solidFill>
                  <a:srgbClr val="5B8D08"/>
                </a:solidFill>
              </a:rPr>
              <a:t>%</a:t>
            </a:r>
            <a:endParaRPr sz="4800">
              <a:solidFill>
                <a:srgbClr val="5B8D08"/>
              </a:solidFill>
            </a:endParaRPr>
          </a:p>
        </p:txBody>
      </p:sp>
      <p:sp>
        <p:nvSpPr>
          <p:cNvPr id="188" name="Google Shape;188;p27"/>
          <p:cNvSpPr txBox="1"/>
          <p:nvPr>
            <p:ph idx="4294967295" type="ctrTitle"/>
          </p:nvPr>
        </p:nvSpPr>
        <p:spPr>
          <a:xfrm>
            <a:off x="609600" y="1687725"/>
            <a:ext cx="77724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102, 000, 000 </a:t>
            </a:r>
            <a:r>
              <a:rPr lang="en" sz="3600">
                <a:solidFill>
                  <a:srgbClr val="5B8D08"/>
                </a:solidFill>
              </a:rPr>
              <a:t>kilograms</a:t>
            </a:r>
            <a:endParaRPr sz="3600">
              <a:solidFill>
                <a:srgbClr val="5B8D08"/>
              </a:solidFill>
            </a:endParaRPr>
          </a:p>
        </p:txBody>
      </p:sp>
      <p:pic>
        <p:nvPicPr>
          <p:cNvPr id="189" name="Google Shape;189;p27"/>
          <p:cNvPicPr preferRelativeResize="0"/>
          <p:nvPr/>
        </p:nvPicPr>
        <p:blipFill>
          <a:blip r:embed="rId3">
            <a:alphaModFix/>
          </a:blip>
          <a:stretch>
            <a:fillRect/>
          </a:stretch>
        </p:blipFill>
        <p:spPr>
          <a:xfrm>
            <a:off x="8015875" y="120525"/>
            <a:ext cx="1018950" cy="993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B8D08"/>
        </a:solidFill>
      </p:bgPr>
    </p:bg>
    <p:spTree>
      <p:nvGrpSpPr>
        <p:cNvPr id="193" name="Shape 193"/>
        <p:cNvGrpSpPr/>
        <p:nvPr/>
      </p:nvGrpSpPr>
      <p:grpSpPr>
        <a:xfrm>
          <a:off x="0" y="0"/>
          <a:ext cx="0" cy="0"/>
          <a:chOff x="0" y="0"/>
          <a:chExt cx="0" cy="0"/>
        </a:xfrm>
      </p:grpSpPr>
      <p:sp>
        <p:nvSpPr>
          <p:cNvPr id="194" name="Google Shape;194;p28"/>
          <p:cNvSpPr txBox="1"/>
          <p:nvPr>
            <p:ph idx="4294967295" type="body"/>
          </p:nvPr>
        </p:nvSpPr>
        <p:spPr>
          <a:xfrm>
            <a:off x="876975" y="1443900"/>
            <a:ext cx="3069300" cy="2255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Font typeface="Montserrat"/>
              <a:buAutoNum type="arabicPeriod"/>
            </a:pPr>
            <a:r>
              <a:rPr i="1" lang="en" sz="3000">
                <a:solidFill>
                  <a:schemeClr val="dk2"/>
                </a:solidFill>
                <a:latin typeface="Montserrat"/>
                <a:ea typeface="Montserrat"/>
                <a:cs typeface="Montserrat"/>
                <a:sym typeface="Montserrat"/>
              </a:rPr>
              <a:t>Legislature</a:t>
            </a:r>
            <a:endParaRPr i="1" sz="3000">
              <a:latin typeface="Montserrat"/>
              <a:ea typeface="Montserrat"/>
              <a:cs typeface="Montserrat"/>
              <a:sym typeface="Montserrat"/>
            </a:endParaRPr>
          </a:p>
          <a:p>
            <a:pPr indent="0" lvl="0" marL="0" rtl="0" algn="l">
              <a:spcBef>
                <a:spcPts val="600"/>
              </a:spcBef>
              <a:spcAft>
                <a:spcPts val="0"/>
              </a:spcAft>
              <a:buNone/>
            </a:pPr>
            <a:r>
              <a:t/>
            </a:r>
            <a:endParaRPr i="1" sz="3000">
              <a:latin typeface="Montserrat"/>
              <a:ea typeface="Montserrat"/>
              <a:cs typeface="Montserrat"/>
              <a:sym typeface="Montserrat"/>
            </a:endParaRPr>
          </a:p>
          <a:p>
            <a:pPr indent="-419100" lvl="0" marL="457200" rtl="0" algn="l">
              <a:spcBef>
                <a:spcPts val="600"/>
              </a:spcBef>
              <a:spcAft>
                <a:spcPts val="0"/>
              </a:spcAft>
              <a:buSzPts val="3000"/>
              <a:buFont typeface="Montserrat"/>
              <a:buAutoNum type="arabicPeriod"/>
            </a:pPr>
            <a:r>
              <a:rPr i="1" lang="en" sz="3000">
                <a:latin typeface="Montserrat"/>
                <a:ea typeface="Montserrat"/>
                <a:cs typeface="Montserrat"/>
                <a:sym typeface="Montserrat"/>
              </a:rPr>
              <a:t>Society</a:t>
            </a:r>
            <a:endParaRPr i="1" sz="3000">
              <a:latin typeface="Montserrat"/>
              <a:ea typeface="Montserrat"/>
              <a:cs typeface="Montserrat"/>
              <a:sym typeface="Montserrat"/>
            </a:endParaRPr>
          </a:p>
          <a:p>
            <a:pPr indent="0" lvl="0" marL="0" rtl="0" algn="l">
              <a:spcBef>
                <a:spcPts val="600"/>
              </a:spcBef>
              <a:spcAft>
                <a:spcPts val="0"/>
              </a:spcAft>
              <a:buNone/>
            </a:pPr>
            <a:r>
              <a:t/>
            </a:r>
            <a:endParaRPr i="1" sz="3000">
              <a:latin typeface="Montserrat"/>
              <a:ea typeface="Montserrat"/>
              <a:cs typeface="Montserrat"/>
              <a:sym typeface="Montserrat"/>
            </a:endParaRPr>
          </a:p>
        </p:txBody>
      </p:sp>
      <p:pic>
        <p:nvPicPr>
          <p:cNvPr id="195" name="Google Shape;195;p28"/>
          <p:cNvPicPr preferRelativeResize="0"/>
          <p:nvPr/>
        </p:nvPicPr>
        <p:blipFill>
          <a:blip r:embed="rId3">
            <a:alphaModFix/>
          </a:blip>
          <a:stretch>
            <a:fillRect/>
          </a:stretch>
        </p:blipFill>
        <p:spPr>
          <a:xfrm>
            <a:off x="3473698" y="2293098"/>
            <a:ext cx="3522925" cy="1979875"/>
          </a:xfrm>
          <a:prstGeom prst="rect">
            <a:avLst/>
          </a:prstGeom>
          <a:noFill/>
          <a:ln>
            <a:noFill/>
          </a:ln>
        </p:spPr>
      </p:pic>
      <p:pic>
        <p:nvPicPr>
          <p:cNvPr id="196" name="Google Shape;196;p28"/>
          <p:cNvPicPr preferRelativeResize="0"/>
          <p:nvPr/>
        </p:nvPicPr>
        <p:blipFill>
          <a:blip r:embed="rId4">
            <a:alphaModFix/>
          </a:blip>
          <a:stretch>
            <a:fillRect/>
          </a:stretch>
        </p:blipFill>
        <p:spPr>
          <a:xfrm>
            <a:off x="8015875" y="120525"/>
            <a:ext cx="1018950" cy="993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B8D08"/>
        </a:solidFill>
      </p:bgPr>
    </p:bg>
    <p:spTree>
      <p:nvGrpSpPr>
        <p:cNvPr id="200" name="Shape 200"/>
        <p:cNvGrpSpPr/>
        <p:nvPr/>
      </p:nvGrpSpPr>
      <p:grpSpPr>
        <a:xfrm>
          <a:off x="0" y="0"/>
          <a:ext cx="0" cy="0"/>
          <a:chOff x="0" y="0"/>
          <a:chExt cx="0" cy="0"/>
        </a:xfrm>
      </p:grpSpPr>
      <p:pic>
        <p:nvPicPr>
          <p:cNvPr id="201" name="Google Shape;201;p29"/>
          <p:cNvPicPr preferRelativeResize="0"/>
          <p:nvPr/>
        </p:nvPicPr>
        <p:blipFill rotWithShape="1">
          <a:blip r:embed="rId3">
            <a:alphaModFix/>
          </a:blip>
          <a:srcRect b="8691" l="15542" r="41969" t="26199"/>
          <a:stretch/>
        </p:blipFill>
        <p:spPr>
          <a:xfrm>
            <a:off x="623500" y="1577650"/>
            <a:ext cx="3865100" cy="2764450"/>
          </a:xfrm>
          <a:prstGeom prst="rect">
            <a:avLst/>
          </a:prstGeom>
          <a:noFill/>
          <a:ln>
            <a:noFill/>
          </a:ln>
        </p:spPr>
      </p:pic>
      <p:pic>
        <p:nvPicPr>
          <p:cNvPr id="202" name="Google Shape;202;p29"/>
          <p:cNvPicPr preferRelativeResize="0"/>
          <p:nvPr/>
        </p:nvPicPr>
        <p:blipFill rotWithShape="1">
          <a:blip r:embed="rId3">
            <a:alphaModFix/>
          </a:blip>
          <a:srcRect b="42271" l="57747" r="19777" t="27421"/>
          <a:stretch/>
        </p:blipFill>
        <p:spPr>
          <a:xfrm>
            <a:off x="4626775" y="2301000"/>
            <a:ext cx="2093522" cy="1317749"/>
          </a:xfrm>
          <a:prstGeom prst="rect">
            <a:avLst/>
          </a:prstGeom>
          <a:noFill/>
          <a:ln>
            <a:noFill/>
          </a:ln>
        </p:spPr>
      </p:pic>
      <p:sp>
        <p:nvSpPr>
          <p:cNvPr id="203" name="Google Shape;203;p29"/>
          <p:cNvSpPr txBox="1"/>
          <p:nvPr>
            <p:ph idx="4294967295" type="title"/>
          </p:nvPr>
        </p:nvSpPr>
        <p:spPr>
          <a:xfrm>
            <a:off x="937650" y="519975"/>
            <a:ext cx="5879400" cy="85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Would you use </a:t>
            </a:r>
            <a:r>
              <a:rPr lang="en">
                <a:solidFill>
                  <a:srgbClr val="5B8D08"/>
                </a:solidFill>
              </a:rPr>
              <a:t>reusable produce bags</a:t>
            </a:r>
            <a:r>
              <a:rPr lang="en"/>
              <a:t> if they were more accessible?</a:t>
            </a:r>
            <a:endParaRPr/>
          </a:p>
        </p:txBody>
      </p:sp>
      <p:sp>
        <p:nvSpPr>
          <p:cNvPr id="204" name="Google Shape;204;p29"/>
          <p:cNvSpPr txBox="1"/>
          <p:nvPr/>
        </p:nvSpPr>
        <p:spPr>
          <a:xfrm>
            <a:off x="3039350" y="2641075"/>
            <a:ext cx="669600" cy="3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rPr>
              <a:t>7.3%</a:t>
            </a:r>
            <a:endParaRPr sz="1200">
              <a:solidFill>
                <a:srgbClr val="FFFFFF"/>
              </a:solidFill>
            </a:endParaRPr>
          </a:p>
        </p:txBody>
      </p:sp>
      <p:grpSp>
        <p:nvGrpSpPr>
          <p:cNvPr id="205" name="Google Shape;205;p29"/>
          <p:cNvGrpSpPr/>
          <p:nvPr/>
        </p:nvGrpSpPr>
        <p:grpSpPr>
          <a:xfrm>
            <a:off x="318307" y="714172"/>
            <a:ext cx="449036" cy="470808"/>
            <a:chOff x="5961125" y="1623900"/>
            <a:chExt cx="427450" cy="448175"/>
          </a:xfrm>
        </p:grpSpPr>
        <p:sp>
          <p:nvSpPr>
            <p:cNvPr id="206" name="Google Shape;206;p29"/>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9"/>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9"/>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9"/>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9"/>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9"/>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9"/>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 name="Google Shape;213;p29"/>
          <p:cNvSpPr txBox="1"/>
          <p:nvPr/>
        </p:nvSpPr>
        <p:spPr>
          <a:xfrm>
            <a:off x="3404275" y="2081450"/>
            <a:ext cx="669600" cy="3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3.7</a:t>
            </a:r>
            <a:r>
              <a:rPr lang="en" sz="1200"/>
              <a:t>%</a:t>
            </a:r>
            <a:endParaRPr sz="1200"/>
          </a:p>
        </p:txBody>
      </p:sp>
      <p:pic>
        <p:nvPicPr>
          <p:cNvPr id="214" name="Google Shape;214;p29"/>
          <p:cNvPicPr preferRelativeResize="0"/>
          <p:nvPr/>
        </p:nvPicPr>
        <p:blipFill>
          <a:blip r:embed="rId4">
            <a:alphaModFix/>
          </a:blip>
          <a:stretch>
            <a:fillRect/>
          </a:stretch>
        </p:blipFill>
        <p:spPr>
          <a:xfrm>
            <a:off x="8015875" y="120525"/>
            <a:ext cx="1018950" cy="993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7EA1"/>
        </a:solidFill>
      </p:bgPr>
    </p:bg>
    <p:spTree>
      <p:nvGrpSpPr>
        <p:cNvPr id="218" name="Shape 218"/>
        <p:cNvGrpSpPr/>
        <p:nvPr/>
      </p:nvGrpSpPr>
      <p:grpSpPr>
        <a:xfrm>
          <a:off x="0" y="0"/>
          <a:ext cx="0" cy="0"/>
          <a:chOff x="0" y="0"/>
          <a:chExt cx="0" cy="0"/>
        </a:xfrm>
      </p:grpSpPr>
      <p:sp>
        <p:nvSpPr>
          <p:cNvPr id="219" name="Google Shape;219;p30"/>
          <p:cNvSpPr txBox="1"/>
          <p:nvPr>
            <p:ph idx="4294967295" type="ctrTitle"/>
          </p:nvPr>
        </p:nvSpPr>
        <p:spPr>
          <a:xfrm>
            <a:off x="657100" y="2690325"/>
            <a:ext cx="6571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rgbClr val="1B7EA1"/>
                </a:solidFill>
              </a:rPr>
              <a:t>Product</a:t>
            </a:r>
            <a:endParaRPr sz="6000">
              <a:solidFill>
                <a:srgbClr val="1B7EA1"/>
              </a:solidFill>
            </a:endParaRPr>
          </a:p>
        </p:txBody>
      </p:sp>
      <p:grpSp>
        <p:nvGrpSpPr>
          <p:cNvPr id="220" name="Google Shape;220;p30"/>
          <p:cNvGrpSpPr/>
          <p:nvPr/>
        </p:nvGrpSpPr>
        <p:grpSpPr>
          <a:xfrm>
            <a:off x="763880" y="678997"/>
            <a:ext cx="664653" cy="1053757"/>
            <a:chOff x="6718575" y="2318625"/>
            <a:chExt cx="256950" cy="407375"/>
          </a:xfrm>
        </p:grpSpPr>
        <p:sp>
          <p:nvSpPr>
            <p:cNvPr id="221" name="Google Shape;221;p30"/>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28575">
              <a:solidFill>
                <a:srgbClr val="1B7E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0"/>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28575">
              <a:solidFill>
                <a:srgbClr val="1B7E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0"/>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28575">
              <a:solidFill>
                <a:srgbClr val="1B7E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0"/>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28575">
              <a:solidFill>
                <a:srgbClr val="1B7E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0"/>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28575">
              <a:solidFill>
                <a:srgbClr val="1B7E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0"/>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28575">
              <a:solidFill>
                <a:srgbClr val="1B7E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0"/>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28575">
              <a:solidFill>
                <a:srgbClr val="1B7E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0"/>
            <p:cNvSpPr/>
            <p:nvPr/>
          </p:nvSpPr>
          <p:spPr>
            <a:xfrm>
              <a:off x="6795900" y="2628550"/>
              <a:ext cx="102300" cy="25"/>
            </a:xfrm>
            <a:custGeom>
              <a:rect b="b" l="l" r="r" t="t"/>
              <a:pathLst>
                <a:path extrusionOk="0" fill="none" h="1" w="4092">
                  <a:moveTo>
                    <a:pt x="0" y="1"/>
                  </a:moveTo>
                  <a:lnTo>
                    <a:pt x="4092" y="1"/>
                  </a:lnTo>
                </a:path>
              </a:pathLst>
            </a:custGeom>
            <a:noFill/>
            <a:ln cap="rnd" cmpd="sng" w="28575">
              <a:solidFill>
                <a:srgbClr val="1B7E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29" name="Google Shape;229;p30"/>
          <p:cNvPicPr preferRelativeResize="0"/>
          <p:nvPr/>
        </p:nvPicPr>
        <p:blipFill>
          <a:blip r:embed="rId3">
            <a:alphaModFix/>
          </a:blip>
          <a:stretch>
            <a:fillRect/>
          </a:stretch>
        </p:blipFill>
        <p:spPr>
          <a:xfrm>
            <a:off x="8015875" y="120525"/>
            <a:ext cx="1018950" cy="993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ver and End Slide Master">
  <a:themeElements>
    <a:clrScheme name="abstract01">
      <a:dk1>
        <a:srgbClr val="000000"/>
      </a:dk1>
      <a:lt1>
        <a:srgbClr val="FFFFFF"/>
      </a:lt1>
      <a:dk2>
        <a:srgbClr val="44546A"/>
      </a:dk2>
      <a:lt2>
        <a:srgbClr val="E7E6E6"/>
      </a:lt2>
      <a:accent1>
        <a:srgbClr val="79D155"/>
      </a:accent1>
      <a:accent2>
        <a:srgbClr val="568AD3"/>
      </a:accent2>
      <a:accent3>
        <a:srgbClr val="FFFFFF"/>
      </a:accent3>
      <a:accent4>
        <a:srgbClr val="79D155"/>
      </a:accent4>
      <a:accent5>
        <a:srgbClr val="568AD3"/>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rvirag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