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348058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4CC96-6BA5-4F6E-A89F-AA7C49CB9B7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0E2A-EEA3-4973-9916-0A92F74F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Speaker: Diane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E08B5-9812-4546-A3BA-1DF85877FB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86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BA0D8A-77AB-409B-BFA4-488CBAE0E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05" y="6356350"/>
            <a:ext cx="1058091" cy="391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7DC09500-6115-F849-89E5-70566043D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18" y="198996"/>
            <a:ext cx="569205" cy="46010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45F17B-73A8-4FF8-8FA3-A2C012098B92}"/>
              </a:ext>
            </a:extLst>
          </p:cNvPr>
          <p:cNvSpPr/>
          <p:nvPr userDrawn="1"/>
        </p:nvSpPr>
        <p:spPr>
          <a:xfrm>
            <a:off x="11612879" y="6330224"/>
            <a:ext cx="418012" cy="418012"/>
          </a:xfrm>
          <a:prstGeom prst="ellipse">
            <a:avLst/>
          </a:prstGeom>
          <a:solidFill>
            <a:srgbClr val="EE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B5F6FC-9512-41EE-814A-C9A3A868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05" y="6356350"/>
            <a:ext cx="1058091" cy="391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7DC09500-6115-F849-89E5-70566043D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9D0895-BBF2-ACB9-C5D4-67D6E972D1B2}"/>
              </a:ext>
            </a:extLst>
          </p:cNvPr>
          <p:cNvGrpSpPr/>
          <p:nvPr/>
        </p:nvGrpSpPr>
        <p:grpSpPr>
          <a:xfrm>
            <a:off x="160883" y="917345"/>
            <a:ext cx="1835729" cy="4160494"/>
            <a:chOff x="209651" y="898491"/>
            <a:chExt cx="1885747" cy="416049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E65C232-7F6C-FE4B-DE8B-C1BE52D42FE7}"/>
                </a:ext>
              </a:extLst>
            </p:cNvPr>
            <p:cNvSpPr/>
            <p:nvPr/>
          </p:nvSpPr>
          <p:spPr>
            <a:xfrm>
              <a:off x="209651" y="931643"/>
              <a:ext cx="1868555" cy="4127342"/>
            </a:xfrm>
            <a:prstGeom prst="roundRect">
              <a:avLst>
                <a:gd name="adj" fmla="val 81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F09E46-3C42-6330-029A-B1D59A850D4D}"/>
                </a:ext>
              </a:extLst>
            </p:cNvPr>
            <p:cNvSpPr txBox="1"/>
            <p:nvPr/>
          </p:nvSpPr>
          <p:spPr>
            <a:xfrm>
              <a:off x="226843" y="898491"/>
              <a:ext cx="1851363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ANALYZE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77930-5F05-933B-F0EF-FC7097A3B49B}"/>
                </a:ext>
              </a:extLst>
            </p:cNvPr>
            <p:cNvSpPr txBox="1"/>
            <p:nvPr/>
          </p:nvSpPr>
          <p:spPr>
            <a:xfrm>
              <a:off x="226843" y="2316859"/>
              <a:ext cx="186855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Needs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Pain points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Reasons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fo</a:t>
              </a:r>
              <a:r>
                <a:rPr lang="en-US" sz="1400" dirty="0">
                  <a:solidFill>
                    <a:srgbClr val="002060"/>
                  </a:solidFill>
                  <a:latin typeface="Calibri" panose="020F0502020204030204"/>
                  <a:ea typeface="+mn-lt"/>
                  <a:cs typeface="Calibri" panose="020F0502020204030204"/>
                </a:rPr>
                <a:t>r buying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 Approach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Existing demo inventory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34B0045-9483-979A-7DAE-DE45739C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3890" y="1658980"/>
              <a:ext cx="600075" cy="52387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42F83-7AF7-ECCC-7621-3DDCC42FB9B0}"/>
              </a:ext>
            </a:extLst>
          </p:cNvPr>
          <p:cNvGrpSpPr/>
          <p:nvPr/>
        </p:nvGrpSpPr>
        <p:grpSpPr>
          <a:xfrm>
            <a:off x="4065489" y="914847"/>
            <a:ext cx="2359695" cy="5372329"/>
            <a:chOff x="4199601" y="914848"/>
            <a:chExt cx="2562153" cy="51323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4E15C76-624F-82C8-F3B0-3A29CBD48D1B}"/>
                </a:ext>
              </a:extLst>
            </p:cNvPr>
            <p:cNvSpPr/>
            <p:nvPr/>
          </p:nvSpPr>
          <p:spPr>
            <a:xfrm>
              <a:off x="4228861" y="931642"/>
              <a:ext cx="2532893" cy="5115590"/>
            </a:xfrm>
            <a:prstGeom prst="roundRect">
              <a:avLst>
                <a:gd name="adj" fmla="val 501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A4A51-A11E-83DF-64CA-8AD70CB92D09}"/>
                </a:ext>
              </a:extLst>
            </p:cNvPr>
            <p:cNvSpPr txBox="1"/>
            <p:nvPr/>
          </p:nvSpPr>
          <p:spPr>
            <a:xfrm>
              <a:off x="4199601" y="914848"/>
              <a:ext cx="2562153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BUILD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0CD216-47C7-CE06-B9FF-C946DC766BA4}"/>
                </a:ext>
              </a:extLst>
            </p:cNvPr>
            <p:cNvSpPr txBox="1"/>
            <p:nvPr/>
          </p:nvSpPr>
          <p:spPr>
            <a:xfrm>
              <a:off x="4337396" y="2316859"/>
              <a:ext cx="2315822" cy="35394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Demo Data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Personas, demographics, financials, forms,  correspondence, etc.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Demo Assets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Demo replay, walk-thru video, talk track, click instructions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Review with PM, iterate as necessary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Supporting Materials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Finalize agenda and timings, create PPT, confirm speakers, etc.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2DEE6FF-D73E-44D6-42D6-5FC2DA789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04452" y="1639773"/>
              <a:ext cx="552450" cy="48577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D12FF0-F713-58A9-B0B3-D24AC6CFCB72}"/>
              </a:ext>
            </a:extLst>
          </p:cNvPr>
          <p:cNvGrpSpPr/>
          <p:nvPr/>
        </p:nvGrpSpPr>
        <p:grpSpPr>
          <a:xfrm>
            <a:off x="6543821" y="914848"/>
            <a:ext cx="2085825" cy="4600720"/>
            <a:chOff x="6888641" y="914848"/>
            <a:chExt cx="1727959" cy="46007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266EA72-BEE7-32A7-E4E6-9577B137FBDB}"/>
                </a:ext>
              </a:extLst>
            </p:cNvPr>
            <p:cNvSpPr/>
            <p:nvPr/>
          </p:nvSpPr>
          <p:spPr>
            <a:xfrm>
              <a:off x="6888642" y="931641"/>
              <a:ext cx="1727958" cy="4583927"/>
            </a:xfrm>
            <a:prstGeom prst="roundRect">
              <a:avLst>
                <a:gd name="adj" fmla="val 81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3E2097-1298-3418-500C-9CB9A83DBF4D}"/>
                </a:ext>
              </a:extLst>
            </p:cNvPr>
            <p:cNvSpPr txBox="1"/>
            <p:nvPr/>
          </p:nvSpPr>
          <p:spPr>
            <a:xfrm>
              <a:off x="6888642" y="914848"/>
              <a:ext cx="1727958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REHEARSE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D281B-EF0C-C961-E9FB-368594A1E2B3}"/>
                </a:ext>
              </a:extLst>
            </p:cNvPr>
            <p:cNvSpPr txBox="1"/>
            <p:nvPr/>
          </p:nvSpPr>
          <p:spPr>
            <a:xfrm>
              <a:off x="6888641" y="2316859"/>
              <a:ext cx="1676598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Individual Scenarios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Presenter and demo team (iterate)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Dry-Run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Full end-to-end dry-run with all participants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Orals Coach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Engage orals coach as needed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754703A-02E3-6425-C34B-AB3CA80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41190" y="1625935"/>
              <a:ext cx="571500" cy="533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DAF162-4DDB-54FA-BC7D-7A64CE5B26E9}"/>
              </a:ext>
            </a:extLst>
          </p:cNvPr>
          <p:cNvGrpSpPr/>
          <p:nvPr/>
        </p:nvGrpSpPr>
        <p:grpSpPr>
          <a:xfrm>
            <a:off x="8741314" y="914848"/>
            <a:ext cx="1655268" cy="3209680"/>
            <a:chOff x="8755594" y="914848"/>
            <a:chExt cx="1504789" cy="320968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BC00CB1-1923-7ADF-1E7E-DF6A0C8F30FA}"/>
                </a:ext>
              </a:extLst>
            </p:cNvPr>
            <p:cNvSpPr/>
            <p:nvPr/>
          </p:nvSpPr>
          <p:spPr>
            <a:xfrm>
              <a:off x="8755594" y="931642"/>
              <a:ext cx="1504788" cy="3192886"/>
            </a:xfrm>
            <a:prstGeom prst="roundRect">
              <a:avLst>
                <a:gd name="adj" fmla="val 81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923C8-7CE9-E493-FCF5-B88C3C6A4BC0}"/>
                </a:ext>
              </a:extLst>
            </p:cNvPr>
            <p:cNvSpPr txBox="1"/>
            <p:nvPr/>
          </p:nvSpPr>
          <p:spPr>
            <a:xfrm>
              <a:off x="8771813" y="914848"/>
              <a:ext cx="1488570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EXECUTE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57E468-11C9-1A0F-F645-230C0066859A}"/>
                </a:ext>
              </a:extLst>
            </p:cNvPr>
            <p:cNvSpPr txBox="1"/>
            <p:nvPr/>
          </p:nvSpPr>
          <p:spPr>
            <a:xfrm>
              <a:off x="8771814" y="2316859"/>
              <a:ext cx="147234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During Demo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Monitor time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Adjust agenda (as needed)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Capture questions and follow-up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EB56453-A713-6D45-426F-8C1F3C42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31763" y="1716032"/>
              <a:ext cx="552450" cy="42862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C93C15-7C47-6913-35BB-B234E0CB030A}"/>
              </a:ext>
            </a:extLst>
          </p:cNvPr>
          <p:cNvGrpSpPr/>
          <p:nvPr/>
        </p:nvGrpSpPr>
        <p:grpSpPr>
          <a:xfrm>
            <a:off x="10484720" y="914848"/>
            <a:ext cx="1504789" cy="4293698"/>
            <a:chOff x="10399376" y="914848"/>
            <a:chExt cx="1504789" cy="42936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A700926-EB56-9DAF-4E02-6DF13168971F}"/>
                </a:ext>
              </a:extLst>
            </p:cNvPr>
            <p:cNvSpPr/>
            <p:nvPr/>
          </p:nvSpPr>
          <p:spPr>
            <a:xfrm>
              <a:off x="10399377" y="931642"/>
              <a:ext cx="1504788" cy="4276904"/>
            </a:xfrm>
            <a:prstGeom prst="roundRect">
              <a:avLst>
                <a:gd name="adj" fmla="val 81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44B88-DB97-3B83-4BEE-CAF0AA1DFCB5}"/>
                </a:ext>
              </a:extLst>
            </p:cNvPr>
            <p:cNvSpPr txBox="1"/>
            <p:nvPr/>
          </p:nvSpPr>
          <p:spPr>
            <a:xfrm>
              <a:off x="10399376" y="914848"/>
              <a:ext cx="1504789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FOLLOW-UP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4F868E-1651-0CA2-C067-F3B3A4F91C3E}"/>
                </a:ext>
              </a:extLst>
            </p:cNvPr>
            <p:cNvSpPr txBox="1"/>
            <p:nvPr/>
          </p:nvSpPr>
          <p:spPr>
            <a:xfrm>
              <a:off x="10399377" y="2316859"/>
              <a:ext cx="1419340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Demo Assets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Archive in demo repository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Continuous Improvement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Compile “lessons learned”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176393C1-81CC-32ED-46C8-0AA2CFEC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51872" y="1649454"/>
              <a:ext cx="514350" cy="54292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EC0B03-8741-1344-28CB-CDE9F35ECA50}"/>
              </a:ext>
            </a:extLst>
          </p:cNvPr>
          <p:cNvSpPr/>
          <p:nvPr/>
        </p:nvSpPr>
        <p:spPr>
          <a:xfrm>
            <a:off x="2724346" y="198102"/>
            <a:ext cx="7059867" cy="509447"/>
          </a:xfrm>
          <a:prstGeom prst="rect">
            <a:avLst/>
          </a:prstGeom>
          <a:solidFill>
            <a:srgbClr val="EF453F"/>
          </a:solidFill>
          <a:ln>
            <a:solidFill>
              <a:srgbClr val="EF4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SAMPLE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DEMONSTRATION PREPARATION AND DELIVERY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PRACTICE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72F9D1-5233-A8E4-BCA6-9B48B878561E}"/>
              </a:ext>
            </a:extLst>
          </p:cNvPr>
          <p:cNvGrpSpPr/>
          <p:nvPr/>
        </p:nvGrpSpPr>
        <p:grpSpPr>
          <a:xfrm>
            <a:off x="2062455" y="914847"/>
            <a:ext cx="1903436" cy="4600722"/>
            <a:chOff x="2184375" y="914847"/>
            <a:chExt cx="1903436" cy="46007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DC2DEE0-30C6-155E-DDB6-D00D96AE3CBA}"/>
                </a:ext>
              </a:extLst>
            </p:cNvPr>
            <p:cNvGrpSpPr/>
            <p:nvPr/>
          </p:nvGrpSpPr>
          <p:grpSpPr>
            <a:xfrm>
              <a:off x="2184375" y="929566"/>
              <a:ext cx="1903436" cy="4586003"/>
              <a:chOff x="2184375" y="931642"/>
              <a:chExt cx="1903436" cy="513776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CC56B76-E6EC-334F-6D53-16DA43F5FD4E}"/>
                  </a:ext>
                </a:extLst>
              </p:cNvPr>
              <p:cNvSpPr/>
              <p:nvPr/>
            </p:nvSpPr>
            <p:spPr>
              <a:xfrm>
                <a:off x="2219256" y="931642"/>
                <a:ext cx="1868555" cy="5137766"/>
              </a:xfrm>
              <a:prstGeom prst="roundRect">
                <a:avLst>
                  <a:gd name="adj" fmla="val 81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BA7C7-E642-5616-4AE4-84A9ED72FE3D}"/>
                  </a:ext>
                </a:extLst>
              </p:cNvPr>
              <p:cNvSpPr txBox="1"/>
              <p:nvPr/>
            </p:nvSpPr>
            <p:spPr>
              <a:xfrm>
                <a:off x="2184375" y="2316859"/>
                <a:ext cx="1868556" cy="3241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Existing Demos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Modifications to scenario or screens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New Demos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Storyboards and flow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Review with PM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Demo Source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lt"/>
                    <a:cs typeface="Calibri" panose="020F0502020204030204"/>
                  </a:rPr>
                  <a:t>Demo environment</a:t>
                </a: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7670EFE-F172-2323-BC44-C787795CE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23378" y="1741815"/>
                <a:ext cx="590550" cy="590550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7E68B7-C948-152E-7446-BE9003DD24DA}"/>
                </a:ext>
              </a:extLst>
            </p:cNvPr>
            <p:cNvSpPr txBox="1"/>
            <p:nvPr/>
          </p:nvSpPr>
          <p:spPr>
            <a:xfrm>
              <a:off x="2217409" y="914847"/>
              <a:ext cx="1851363" cy="461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/>
                </a:rPr>
                <a:t>DEFINE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2450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Owens</dc:creator>
  <cp:lastModifiedBy>Diane Owens</cp:lastModifiedBy>
  <cp:revision>1</cp:revision>
  <dcterms:created xsi:type="dcterms:W3CDTF">2023-02-16T20:13:22Z</dcterms:created>
  <dcterms:modified xsi:type="dcterms:W3CDTF">2023-02-16T20:17:29Z</dcterms:modified>
</cp:coreProperties>
</file>