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5"/>
    <p:restoredTop sz="91429"/>
  </p:normalViewPr>
  <p:slideViewPr>
    <p:cSldViewPr snapToGrid="0" snapToObjects="1">
      <p:cViewPr varScale="1">
        <p:scale>
          <a:sx n="123" d="100"/>
          <a:sy n="123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641E66-A174-43FA-B84A-6683048A7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7ED295-8A9F-42C8-97CD-D758BBA9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17CE396-529A-44F9-9BF5-61DFA8543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2E691B7-CD2E-45C9-87F3-A9950C71E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7C5F583-4781-49D8-92CA-E3D0B3F6B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D5A7D1BA-D0AF-4759-8E60-32584F43A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B6F5532-3CC8-4C04-A277-99B5B3615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436CBD62-61C7-4EE2-9668-54E2B3818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0599F96-0C1E-4A28-AB8C-B791A20EC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BFDE536-D4A2-4EA0-9A02-D2A97D478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970731E-350E-42EE-987B-2E27F440B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A537B0D7-2B26-4D5C-B1A0-88371443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896DEA07-B6CA-4AC3-A585-5116BB880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F04AA7A-8859-4690-BCEE-6C08CC52B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43822EB-7F41-43ED-BBB8-77D3C7643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B3B38F3-F0E6-441A-868E-8607DA5F6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CE11330-43E9-401D-9F3A-BFDF24B0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6DDC4C0-D3A4-41EC-8892-B45EA89E3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EF8BFC1-D29D-4099-A13E-87B637976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8FB0D5F-300C-4122-93BB-104252EEF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A45BCFE4-E42D-41F7-B5DB-D89C67796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87231B-3AA7-4109-A158-8C655E2B7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01AA8F-9E83-47A9-9F44-427ABA0C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9">
              <a:extLst>
                <a:ext uri="{FF2B5EF4-FFF2-40B4-BE49-F238E27FC236}">
                  <a16:creationId xmlns:a16="http://schemas.microsoft.com/office/drawing/2014/main" id="{25B4986D-53F3-4336-894D-B69684F6B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BD5EF9-0036-463B-A759-1B9C4357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41CF92-DCB0-EB4C-AF2C-2A2E883AC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14" y="2075504"/>
            <a:ext cx="5769989" cy="1748729"/>
          </a:xfrm>
        </p:spPr>
        <p:txBody>
          <a:bodyPr>
            <a:normAutofit/>
          </a:bodyPr>
          <a:lstStyle/>
          <a:p>
            <a:r>
              <a:rPr lang="en-US" dirty="0"/>
              <a:t>StoryHop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6F522-C607-B544-8B14-14A61D879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416" y="3906266"/>
            <a:ext cx="5769988" cy="1322587"/>
          </a:xfrm>
        </p:spPr>
        <p:txBody>
          <a:bodyPr>
            <a:normAutofit/>
          </a:bodyPr>
          <a:lstStyle/>
          <a:p>
            <a:r>
              <a:rPr lang="en-US" dirty="0"/>
              <a:t>An Open Source Project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249EA3-BDA3-4D18-8485-25140F56E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60" y="-6706"/>
            <a:ext cx="464103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0B7C2-4C15-2C40-835E-2ED45267D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873" y="1428285"/>
            <a:ext cx="3994952" cy="399495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8949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462-8506-8345-8949-60E284AB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20DF-216E-2A4A-B451-07C3655D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game where each person says a single word, and works together to create a sentence?</a:t>
            </a:r>
          </a:p>
          <a:p>
            <a:r>
              <a:rPr lang="en-US" dirty="0"/>
              <a:t>A web application that acts as a party game!</a:t>
            </a:r>
          </a:p>
        </p:txBody>
      </p:sp>
    </p:spTree>
    <p:extLst>
      <p:ext uri="{BB962C8B-B14F-4D97-AF65-F5344CB8AC3E}">
        <p14:creationId xmlns:p14="http://schemas.microsoft.com/office/powerpoint/2010/main" val="278216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0C5A-5455-E845-848E-CFF14DB4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30FB-DD55-6147-9581-67080FAD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r>
              <a:rPr lang="en-US" dirty="0"/>
              <a:t>Fun!</a:t>
            </a:r>
          </a:p>
          <a:p>
            <a:pPr lvl="1"/>
            <a:r>
              <a:rPr lang="en-US" dirty="0"/>
              <a:t>Classic improv comedy game!</a:t>
            </a:r>
          </a:p>
          <a:p>
            <a:r>
              <a:rPr lang="en-US" dirty="0"/>
              <a:t>Good learning tool for building sentences for non-native speakers or younger audiences</a:t>
            </a:r>
          </a:p>
        </p:txBody>
      </p:sp>
    </p:spTree>
    <p:extLst>
      <p:ext uri="{BB962C8B-B14F-4D97-AF65-F5344CB8AC3E}">
        <p14:creationId xmlns:p14="http://schemas.microsoft.com/office/powerpoint/2010/main" val="28019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4EE99E-12B1-4D4D-B70D-177A7D36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technologies will we use?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D7067-C76A-9340-9616-D1E7D4002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E44E7-7092-6E48-A5FA-2EBB7D18E8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MEAN Stack</a:t>
            </a:r>
          </a:p>
          <a:p>
            <a:r>
              <a:rPr lang="en-US" dirty="0"/>
              <a:t>Testing done on Chrome and Firefox for maximum compatibility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A72FF3-9FF4-B84E-B32B-C9F61EDAF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E7DEC-795B-0D45-B1FB-1751385B19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Desktop</a:t>
            </a:r>
          </a:p>
          <a:p>
            <a:r>
              <a:rPr lang="en-U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34061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D241-2240-5F4E-B351-D04F18D6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5C59F-4F37-3242-9BE1-626BCAF1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fully functioning story creation game</a:t>
            </a:r>
          </a:p>
          <a:p>
            <a:r>
              <a:rPr lang="en-US" dirty="0"/>
              <a:t>Platform Agnostic</a:t>
            </a:r>
          </a:p>
          <a:p>
            <a:pPr lvl="1"/>
            <a:r>
              <a:rPr lang="en-US" dirty="0"/>
              <a:t>Usable when viewed on desktop or mobile</a:t>
            </a:r>
          </a:p>
          <a:p>
            <a:pPr lvl="2"/>
            <a:r>
              <a:rPr lang="en-US" dirty="0"/>
              <a:t>Portrait or landscape on mobile</a:t>
            </a:r>
          </a:p>
          <a:p>
            <a:r>
              <a:rPr lang="en-US" dirty="0"/>
              <a:t>Have an aesthetically pleasing UI</a:t>
            </a:r>
          </a:p>
          <a:p>
            <a:r>
              <a:rPr lang="en-US" dirty="0"/>
              <a:t>Minimize lag to maximize enjoyment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09999E-5D63-9C42-8AF7-D9F67D20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602B47-EE9B-6B44-9D9D-3D41B9D1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host computer and use that as the “Host” of the game</a:t>
            </a:r>
          </a:p>
          <a:p>
            <a:pPr lvl="1"/>
            <a:r>
              <a:rPr lang="en-US" dirty="0"/>
              <a:t>Used for LAN games instead of hosted separately</a:t>
            </a:r>
          </a:p>
          <a:p>
            <a:r>
              <a:rPr lang="en-US" dirty="0"/>
              <a:t>“Education Mode”</a:t>
            </a:r>
          </a:p>
          <a:p>
            <a:pPr lvl="1"/>
            <a:r>
              <a:rPr lang="en-US" dirty="0"/>
              <a:t>Filters profanity and other inappropriate words/phrases to allow the game to be used in a classroom setting</a:t>
            </a:r>
          </a:p>
          <a:p>
            <a:r>
              <a:rPr lang="en-US" dirty="0"/>
              <a:t>Desktop and/or phone standalone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5617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StoryHop</vt:lpstr>
      <vt:lpstr>What is it?</vt:lpstr>
      <vt:lpstr>Why?</vt:lpstr>
      <vt:lpstr>What technologies will we use?</vt:lpstr>
      <vt:lpstr>Goals</vt:lpstr>
      <vt:lpstr>Stretch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StoryHop</dc:title>
  <dc:creator>Louison, Todd</dc:creator>
  <cp:lastModifiedBy>Louison, Todd</cp:lastModifiedBy>
  <cp:revision>1</cp:revision>
  <dcterms:created xsi:type="dcterms:W3CDTF">2019-03-12T17:35:09Z</dcterms:created>
  <dcterms:modified xsi:type="dcterms:W3CDTF">2019-03-12T17:43:14Z</dcterms:modified>
</cp:coreProperties>
</file>