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9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71EF-6338-4CF0-9A9E-06B8D4221C58}" v="27" dt="2022-05-25T17:26:5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d yilmaz" userId="02e31632f941a043" providerId="LiveId" clId="{611971EF-6338-4CF0-9A9E-06B8D4221C58}"/>
    <pc:docChg chg="undo custSel addSld delSld modSld sldOrd modMainMaster">
      <pc:chgData name="mehmed yilmaz" userId="02e31632f941a043" providerId="LiveId" clId="{611971EF-6338-4CF0-9A9E-06B8D4221C58}" dt="2022-05-25T17:27:52.225" v="1201" actId="1076"/>
      <pc:docMkLst>
        <pc:docMk/>
      </pc:docMkLst>
      <pc:sldChg chg="modSp mod">
        <pc:chgData name="mehmed yilmaz" userId="02e31632f941a043" providerId="LiveId" clId="{611971EF-6338-4CF0-9A9E-06B8D4221C58}" dt="2022-05-25T16:41:49.225" v="74" actId="20577"/>
        <pc:sldMkLst>
          <pc:docMk/>
          <pc:sldMk cId="1165014081" sldId="256"/>
        </pc:sldMkLst>
        <pc:spChg chg="mod">
          <ac:chgData name="mehmed yilmaz" userId="02e31632f941a043" providerId="LiveId" clId="{611971EF-6338-4CF0-9A9E-06B8D4221C58}" dt="2022-05-25T16:34:23.657" v="28" actId="20577"/>
          <ac:spMkLst>
            <pc:docMk/>
            <pc:sldMk cId="1165014081" sldId="256"/>
            <ac:spMk id="2" creationId="{E2599EDB-20CD-4834-B193-BC9FB8782488}"/>
          </ac:spMkLst>
        </pc:spChg>
        <pc:spChg chg="mod">
          <ac:chgData name="mehmed yilmaz" userId="02e31632f941a043" providerId="LiveId" clId="{611971EF-6338-4CF0-9A9E-06B8D4221C58}" dt="2022-05-25T16:34:41.139" v="62" actId="20577"/>
          <ac:spMkLst>
            <pc:docMk/>
            <pc:sldMk cId="1165014081" sldId="256"/>
            <ac:spMk id="3" creationId="{4CA50DFA-CC3B-4D0C-A805-367697050155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4" creationId="{BE3E538B-A89A-4047-A150-D9A34AC610A8}"/>
          </ac:spMkLst>
        </pc:spChg>
        <pc:spChg chg="mod">
          <ac:chgData name="mehmed yilmaz" userId="02e31632f941a043" providerId="LiveId" clId="{611971EF-6338-4CF0-9A9E-06B8D4221C58}" dt="2022-05-25T16:41:49.225" v="74" actId="20577"/>
          <ac:spMkLst>
            <pc:docMk/>
            <pc:sldMk cId="1165014081" sldId="256"/>
            <ac:spMk id="5" creationId="{A56CDFA3-402D-4F02-A298-0D16738741F9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6" creationId="{4F677031-BA7F-4DB5-8A01-7213C0DF67CE}"/>
          </ac:spMkLst>
        </pc:spChg>
      </pc:sldChg>
      <pc:sldChg chg="addSp delSp modSp mod">
        <pc:chgData name="mehmed yilmaz" userId="02e31632f941a043" providerId="LiveId" clId="{611971EF-6338-4CF0-9A9E-06B8D4221C58}" dt="2022-05-25T16:49:17.629" v="594" actId="20577"/>
        <pc:sldMkLst>
          <pc:docMk/>
          <pc:sldMk cId="2728527639" sldId="257"/>
        </pc:sldMkLst>
        <pc:spChg chg="mod">
          <ac:chgData name="mehmed yilmaz" userId="02e31632f941a043" providerId="LiveId" clId="{611971EF-6338-4CF0-9A9E-06B8D4221C58}" dt="2022-05-25T16:49:17.629" v="594" actId="20577"/>
          <ac:spMkLst>
            <pc:docMk/>
            <pc:sldMk cId="2728527639" sldId="257"/>
            <ac:spMk id="3" creationId="{FBB53619-2D07-4829-8C06-AF4B378592C6}"/>
          </ac:spMkLst>
        </pc:spChg>
        <pc:spChg chg="add mod">
          <ac:chgData name="mehmed yilmaz" userId="02e31632f941a043" providerId="LiveId" clId="{611971EF-6338-4CF0-9A9E-06B8D4221C58}" dt="2022-05-25T16:42:16.839" v="78"/>
          <ac:spMkLst>
            <pc:docMk/>
            <pc:sldMk cId="2728527639" sldId="257"/>
            <ac:spMk id="7" creationId="{A410F2B9-2ED3-F0F6-D411-3F6D88BC5F73}"/>
          </ac:spMkLst>
        </pc:spChg>
        <pc:spChg chg="del mod">
          <ac:chgData name="mehmed yilmaz" userId="02e31632f941a043" providerId="LiveId" clId="{611971EF-6338-4CF0-9A9E-06B8D4221C58}" dt="2022-05-25T16:42:12.675" v="77" actId="478"/>
          <ac:spMkLst>
            <pc:docMk/>
            <pc:sldMk cId="2728527639" sldId="257"/>
            <ac:spMk id="10" creationId="{69EAB5FE-DF8C-48BE-A7AA-38D1140B05AC}"/>
          </ac:spMkLst>
        </pc:spChg>
      </pc:sldChg>
      <pc:sldChg chg="addSp delSp modSp mod">
        <pc:chgData name="mehmed yilmaz" userId="02e31632f941a043" providerId="LiveId" clId="{611971EF-6338-4CF0-9A9E-06B8D4221C58}" dt="2022-05-25T16:46:30.768" v="490" actId="20577"/>
        <pc:sldMkLst>
          <pc:docMk/>
          <pc:sldMk cId="41291593" sldId="258"/>
        </pc:sldMkLst>
        <pc:spChg chg="mod">
          <ac:chgData name="mehmed yilmaz" userId="02e31632f941a043" providerId="LiveId" clId="{611971EF-6338-4CF0-9A9E-06B8D4221C58}" dt="2022-05-25T16:43:50.905" v="159" actId="20577"/>
          <ac:spMkLst>
            <pc:docMk/>
            <pc:sldMk cId="41291593" sldId="258"/>
            <ac:spMk id="2" creationId="{BC54E7EE-AAB7-409A-BA9F-C7917E874E53}"/>
          </ac:spMkLst>
        </pc:spChg>
        <pc:spChg chg="mod">
          <ac:chgData name="mehmed yilmaz" userId="02e31632f941a043" providerId="LiveId" clId="{611971EF-6338-4CF0-9A9E-06B8D4221C58}" dt="2022-05-25T16:46:30.768" v="490" actId="20577"/>
          <ac:spMkLst>
            <pc:docMk/>
            <pc:sldMk cId="41291593" sldId="258"/>
            <ac:spMk id="3" creationId="{CFA6BFE4-64EB-4962-86EA-86DC650E2326}"/>
          </ac:spMkLst>
        </pc:spChg>
        <pc:spChg chg="add mod">
          <ac:chgData name="mehmed yilmaz" userId="02e31632f941a043" providerId="LiveId" clId="{611971EF-6338-4CF0-9A9E-06B8D4221C58}" dt="2022-05-25T16:42:20.865" v="80"/>
          <ac:spMkLst>
            <pc:docMk/>
            <pc:sldMk cId="41291593" sldId="258"/>
            <ac:spMk id="9" creationId="{9555FB66-E8FD-5086-34EC-509BD5550898}"/>
          </ac:spMkLst>
        </pc:spChg>
        <pc:spChg chg="del">
          <ac:chgData name="mehmed yilmaz" userId="02e31632f941a043" providerId="LiveId" clId="{611971EF-6338-4CF0-9A9E-06B8D4221C58}" dt="2022-05-25T16:42:20.656" v="79" actId="478"/>
          <ac:spMkLst>
            <pc:docMk/>
            <pc:sldMk cId="41291593" sldId="258"/>
            <ac:spMk id="12" creationId="{3D778298-F5F1-4039-9CDA-C6AED8EE16AC}"/>
          </ac:spMkLst>
        </pc:spChg>
        <pc:graphicFrameChg chg="del">
          <ac:chgData name="mehmed yilmaz" userId="02e31632f941a043" providerId="LiveId" clId="{611971EF-6338-4CF0-9A9E-06B8D4221C58}" dt="2022-05-25T16:43:54.733" v="160" actId="478"/>
          <ac:graphicFrameMkLst>
            <pc:docMk/>
            <pc:sldMk cId="41291593" sldId="258"/>
            <ac:graphicFrameMk id="8" creationId="{87231927-0F8B-4D58-8977-F572AB865062}"/>
          </ac:graphicFrameMkLst>
        </pc:graphicFrameChg>
      </pc:sldChg>
      <pc:sldChg chg="addSp delSp modSp mod">
        <pc:chgData name="mehmed yilmaz" userId="02e31632f941a043" providerId="LiveId" clId="{611971EF-6338-4CF0-9A9E-06B8D4221C58}" dt="2022-05-25T17:20:28.261" v="1084" actId="20577"/>
        <pc:sldMkLst>
          <pc:docMk/>
          <pc:sldMk cId="1304616362" sldId="259"/>
        </pc:sldMkLst>
        <pc:spChg chg="mod">
          <ac:chgData name="mehmed yilmaz" userId="02e31632f941a043" providerId="LiveId" clId="{611971EF-6338-4CF0-9A9E-06B8D4221C58}" dt="2022-05-25T17:09:18.546" v="886" actId="20577"/>
          <ac:spMkLst>
            <pc:docMk/>
            <pc:sldMk cId="1304616362" sldId="259"/>
            <ac:spMk id="2" creationId="{7F95B3B1-D38D-4F67-82F0-125EB91C2C44}"/>
          </ac:spMkLst>
        </pc:spChg>
        <pc:spChg chg="del mod">
          <ac:chgData name="mehmed yilmaz" userId="02e31632f941a043" providerId="LiveId" clId="{611971EF-6338-4CF0-9A9E-06B8D4221C58}" dt="2022-05-25T17:04:39.831" v="830" actId="22"/>
          <ac:spMkLst>
            <pc:docMk/>
            <pc:sldMk cId="1304616362" sldId="259"/>
            <ac:spMk id="3" creationId="{1E792574-2367-4867-BAEB-95E71F89F692}"/>
          </ac:spMkLst>
        </pc:spChg>
        <pc:spChg chg="add mod">
          <ac:chgData name="mehmed yilmaz" userId="02e31632f941a043" providerId="LiveId" clId="{611971EF-6338-4CF0-9A9E-06B8D4221C58}" dt="2022-05-25T16:42:25.253" v="82"/>
          <ac:spMkLst>
            <pc:docMk/>
            <pc:sldMk cId="1304616362" sldId="259"/>
            <ac:spMk id="8" creationId="{A1894994-D513-FD2C-4DEE-83630F351266}"/>
          </ac:spMkLst>
        </pc:spChg>
        <pc:spChg chg="add del mod">
          <ac:chgData name="mehmed yilmaz" userId="02e31632f941a043" providerId="LiveId" clId="{611971EF-6338-4CF0-9A9E-06B8D4221C58}" dt="2022-05-25T17:07:27.590" v="836" actId="22"/>
          <ac:spMkLst>
            <pc:docMk/>
            <pc:sldMk cId="1304616362" sldId="259"/>
            <ac:spMk id="9" creationId="{696FD63C-0EA7-2741-91B1-0D4BC391B95F}"/>
          </ac:spMkLst>
        </pc:spChg>
        <pc:spChg chg="del">
          <ac:chgData name="mehmed yilmaz" userId="02e31632f941a043" providerId="LiveId" clId="{611971EF-6338-4CF0-9A9E-06B8D4221C58}" dt="2022-05-25T16:42:25.067" v="81" actId="478"/>
          <ac:spMkLst>
            <pc:docMk/>
            <pc:sldMk cId="1304616362" sldId="259"/>
            <ac:spMk id="11" creationId="{609F6917-D43C-45EF-BA9D-1C024E107462}"/>
          </ac:spMkLst>
        </pc:spChg>
        <pc:spChg chg="add mod">
          <ac:chgData name="mehmed yilmaz" userId="02e31632f941a043" providerId="LiveId" clId="{611971EF-6338-4CF0-9A9E-06B8D4221C58}" dt="2022-05-25T17:20:28.261" v="1084" actId="20577"/>
          <ac:spMkLst>
            <pc:docMk/>
            <pc:sldMk cId="1304616362" sldId="259"/>
            <ac:spMk id="17" creationId="{563D00D9-2884-32DA-FFF0-B206C2607D20}"/>
          </ac:spMkLst>
        </pc:spChg>
        <pc:picChg chg="add del mod ord">
          <ac:chgData name="mehmed yilmaz" userId="02e31632f941a043" providerId="LiveId" clId="{611971EF-6338-4CF0-9A9E-06B8D4221C58}" dt="2022-05-25T17:06:30.205" v="832" actId="478"/>
          <ac:picMkLst>
            <pc:docMk/>
            <pc:sldMk cId="1304616362" sldId="259"/>
            <ac:picMk id="5" creationId="{DBB4FE52-8DEA-5DD0-ED03-65904F46F80E}"/>
          </ac:picMkLst>
        </pc:picChg>
        <pc:picChg chg="del">
          <ac:chgData name="mehmed yilmaz" userId="02e31632f941a043" providerId="LiveId" clId="{611971EF-6338-4CF0-9A9E-06B8D4221C58}" dt="2022-05-25T16:44:43.645" v="297" actId="478"/>
          <ac:picMkLst>
            <pc:docMk/>
            <pc:sldMk cId="1304616362" sldId="259"/>
            <ac:picMk id="7" creationId="{52AE66E3-3C9B-4598-9FFE-DBCD0ABE026D}"/>
          </ac:picMkLst>
        </pc:picChg>
        <pc:picChg chg="add del mod">
          <ac:chgData name="mehmed yilmaz" userId="02e31632f941a043" providerId="LiveId" clId="{611971EF-6338-4CF0-9A9E-06B8D4221C58}" dt="2022-05-25T17:06:35.803" v="835" actId="478"/>
          <ac:picMkLst>
            <pc:docMk/>
            <pc:sldMk cId="1304616362" sldId="259"/>
            <ac:picMk id="14" creationId="{ADBD690A-C25A-C0F3-583B-C820D4E4E852}"/>
          </ac:picMkLst>
        </pc:picChg>
        <pc:picChg chg="add mod ord">
          <ac:chgData name="mehmed yilmaz" userId="02e31632f941a043" providerId="LiveId" clId="{611971EF-6338-4CF0-9A9E-06B8D4221C58}" dt="2022-05-25T17:07:30.608" v="837" actId="1076"/>
          <ac:picMkLst>
            <pc:docMk/>
            <pc:sldMk cId="1304616362" sldId="259"/>
            <ac:picMk id="16" creationId="{0FBDD0DF-21FA-16F8-634E-9ADC5C6DCB84}"/>
          </ac:picMkLst>
        </pc:picChg>
      </pc:sldChg>
      <pc:sldChg chg="addSp delSp modSp mod">
        <pc:chgData name="mehmed yilmaz" userId="02e31632f941a043" providerId="LiveId" clId="{611971EF-6338-4CF0-9A9E-06B8D4221C58}" dt="2022-05-25T17:23:58.546" v="1130" actId="1076"/>
        <pc:sldMkLst>
          <pc:docMk/>
          <pc:sldMk cId="1373661821" sldId="260"/>
        </pc:sldMkLst>
        <pc:spChg chg="mod">
          <ac:chgData name="mehmed yilmaz" userId="02e31632f941a043" providerId="LiveId" clId="{611971EF-6338-4CF0-9A9E-06B8D4221C58}" dt="2022-05-25T17:23:51.978" v="1129" actId="1076"/>
          <ac:spMkLst>
            <pc:docMk/>
            <pc:sldMk cId="1373661821" sldId="260"/>
            <ac:spMk id="2" creationId="{090D31BA-0118-4502-AC18-791B9EAB4729}"/>
          </ac:spMkLst>
        </pc:spChg>
        <pc:spChg chg="del mod">
          <ac:chgData name="mehmed yilmaz" userId="02e31632f941a043" providerId="LiveId" clId="{611971EF-6338-4CF0-9A9E-06B8D4221C58}" dt="2022-05-25T17:13:43.199" v="969" actId="22"/>
          <ac:spMkLst>
            <pc:docMk/>
            <pc:sldMk cId="1373661821" sldId="260"/>
            <ac:spMk id="3" creationId="{D71B1E1D-AD6E-412D-B98B-8C34E64F002D}"/>
          </ac:spMkLst>
        </pc:spChg>
        <pc:spChg chg="add mod">
          <ac:chgData name="mehmed yilmaz" userId="02e31632f941a043" providerId="LiveId" clId="{611971EF-6338-4CF0-9A9E-06B8D4221C58}" dt="2022-05-25T16:42:29.212" v="84"/>
          <ac:spMkLst>
            <pc:docMk/>
            <pc:sldMk cId="1373661821" sldId="260"/>
            <ac:spMk id="10" creationId="{7F46C87B-4462-33F7-F9AC-5A6CDC6F3EC2}"/>
          </ac:spMkLst>
        </pc:spChg>
        <pc:spChg chg="del">
          <ac:chgData name="mehmed yilmaz" userId="02e31632f941a043" providerId="LiveId" clId="{611971EF-6338-4CF0-9A9E-06B8D4221C58}" dt="2022-05-25T16:42:29.050" v="83" actId="478"/>
          <ac:spMkLst>
            <pc:docMk/>
            <pc:sldMk cId="1373661821" sldId="260"/>
            <ac:spMk id="12" creationId="{2B2277BD-668F-4821-915A-1FA224DB2EEE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8" creationId="{A0716BD8-DAD6-D620-15FA-672751A4C868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9" creationId="{A0BD1433-E35C-89C3-6648-60F82DBEF879}"/>
          </ac:spMkLst>
        </pc:spChg>
        <pc:spChg chg="add mod">
          <ac:chgData name="mehmed yilmaz" userId="02e31632f941a043" providerId="LiveId" clId="{611971EF-6338-4CF0-9A9E-06B8D4221C58}" dt="2022-05-25T17:22:33.145" v="1119" actId="1076"/>
          <ac:spMkLst>
            <pc:docMk/>
            <pc:sldMk cId="1373661821" sldId="260"/>
            <ac:spMk id="20" creationId="{3C30B72D-0F66-7A27-DB74-C1156B4738FD}"/>
          </ac:spMkLst>
        </pc:spChg>
        <pc:spChg chg="add mod">
          <ac:chgData name="mehmed yilmaz" userId="02e31632f941a043" providerId="LiveId" clId="{611971EF-6338-4CF0-9A9E-06B8D4221C58}" dt="2022-05-25T17:23:58.546" v="1130" actId="1076"/>
          <ac:spMkLst>
            <pc:docMk/>
            <pc:sldMk cId="1373661821" sldId="260"/>
            <ac:spMk id="21" creationId="{D58E8071-CD5D-3FF2-F4EE-8B07FD479997}"/>
          </ac:spMkLst>
        </pc:spChg>
        <pc:picChg chg="del">
          <ac:chgData name="mehmed yilmaz" userId="02e31632f941a043" providerId="LiveId" clId="{611971EF-6338-4CF0-9A9E-06B8D4221C58}" dt="2022-05-25T16:47:42.093" v="573" actId="478"/>
          <ac:picMkLst>
            <pc:docMk/>
            <pc:sldMk cId="1373661821" sldId="260"/>
            <ac:picMk id="5" creationId="{78A5B6FB-231F-46C0-BB0F-16DB23E5E8D5}"/>
          </ac:picMkLst>
        </pc:picChg>
        <pc:picChg chg="add mod ord modCrop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6" creationId="{10A2A19A-5B7B-60E0-CF44-24BD904191A5}"/>
          </ac:picMkLst>
        </pc:picChg>
        <pc:picChg chg="add mod modCrop">
          <ac:chgData name="mehmed yilmaz" userId="02e31632f941a043" providerId="LiveId" clId="{611971EF-6338-4CF0-9A9E-06B8D4221C58}" dt="2022-05-25T17:23:58.546" v="1130" actId="1076"/>
          <ac:picMkLst>
            <pc:docMk/>
            <pc:sldMk cId="1373661821" sldId="260"/>
            <ac:picMk id="8" creationId="{D1F4EE9E-C0E1-CCD7-3CE5-C988B6E231E3}"/>
          </ac:picMkLst>
        </pc:picChg>
        <pc:picChg chg="del">
          <ac:chgData name="mehmed yilmaz" userId="02e31632f941a043" providerId="LiveId" clId="{611971EF-6338-4CF0-9A9E-06B8D4221C58}" dt="2022-05-25T16:47:43.038" v="574" actId="478"/>
          <ac:picMkLst>
            <pc:docMk/>
            <pc:sldMk cId="1373661821" sldId="260"/>
            <ac:picMk id="9" creationId="{D2438F4F-BB73-4380-824F-97986DBC63D7}"/>
          </ac:picMkLst>
        </pc:picChg>
        <pc:picChg chg="add mod modCrop">
          <ac:chgData name="mehmed yilmaz" userId="02e31632f941a043" providerId="LiveId" clId="{611971EF-6338-4CF0-9A9E-06B8D4221C58}" dt="2022-05-25T17:23:22.594" v="1123" actId="732"/>
          <ac:picMkLst>
            <pc:docMk/>
            <pc:sldMk cId="1373661821" sldId="260"/>
            <ac:picMk id="15" creationId="{6C12025A-A220-8933-C93A-5DA4BB177736}"/>
          </ac:picMkLst>
        </pc:picChg>
        <pc:picChg chg="add mod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17" creationId="{68739510-1B3E-6025-7E2A-BA11F0ECA62B}"/>
          </ac:picMkLst>
        </pc:picChg>
      </pc:sldChg>
      <pc:sldChg chg="addSp delSp modSp mod">
        <pc:chgData name="mehmed yilmaz" userId="02e31632f941a043" providerId="LiveId" clId="{611971EF-6338-4CF0-9A9E-06B8D4221C58}" dt="2022-05-25T17:27:52.225" v="1201" actId="1076"/>
        <pc:sldMkLst>
          <pc:docMk/>
          <pc:sldMk cId="379035648" sldId="261"/>
        </pc:sldMkLst>
        <pc:spChg chg="mod">
          <ac:chgData name="mehmed yilmaz" userId="02e31632f941a043" providerId="LiveId" clId="{611971EF-6338-4CF0-9A9E-06B8D4221C58}" dt="2022-05-25T16:47:34.488" v="559" actId="20577"/>
          <ac:spMkLst>
            <pc:docMk/>
            <pc:sldMk cId="379035648" sldId="261"/>
            <ac:spMk id="2" creationId="{8F0F4853-0AEB-43C3-A96D-CF7C82522A13}"/>
          </ac:spMkLst>
        </pc:spChg>
        <pc:spChg chg="mod">
          <ac:chgData name="mehmed yilmaz" userId="02e31632f941a043" providerId="LiveId" clId="{611971EF-6338-4CF0-9A9E-06B8D4221C58}" dt="2022-05-25T17:24:33.106" v="1181" actId="20577"/>
          <ac:spMkLst>
            <pc:docMk/>
            <pc:sldMk cId="379035648" sldId="261"/>
            <ac:spMk id="3" creationId="{C5479120-CD8C-4EA3-8036-1110E4267194}"/>
          </ac:spMkLst>
        </pc:spChg>
        <pc:spChg chg="add mod">
          <ac:chgData name="mehmed yilmaz" userId="02e31632f941a043" providerId="LiveId" clId="{611971EF-6338-4CF0-9A9E-06B8D4221C58}" dt="2022-05-25T16:42:36.143" v="86"/>
          <ac:spMkLst>
            <pc:docMk/>
            <pc:sldMk cId="379035648" sldId="261"/>
            <ac:spMk id="8" creationId="{24C96BC1-9617-2E05-17B8-C05B848E829F}"/>
          </ac:spMkLst>
        </pc:spChg>
        <pc:spChg chg="del">
          <ac:chgData name="mehmed yilmaz" userId="02e31632f941a043" providerId="LiveId" clId="{611971EF-6338-4CF0-9A9E-06B8D4221C58}" dt="2022-05-25T16:42:35.979" v="85" actId="478"/>
          <ac:spMkLst>
            <pc:docMk/>
            <pc:sldMk cId="379035648" sldId="261"/>
            <ac:spMk id="11" creationId="{A9FA7160-3A10-4C1B-92EC-98A39923CAF3}"/>
          </ac:spMkLst>
        </pc:spChg>
        <pc:picChg chg="del">
          <ac:chgData name="mehmed yilmaz" userId="02e31632f941a043" providerId="LiveId" clId="{611971EF-6338-4CF0-9A9E-06B8D4221C58}" dt="2022-05-25T16:47:36.018" v="560" actId="478"/>
          <ac:picMkLst>
            <pc:docMk/>
            <pc:sldMk cId="379035648" sldId="261"/>
            <ac:picMk id="5" creationId="{45CEED67-255D-42A5-AD8B-199CB57F20CC}"/>
          </ac:picMkLst>
        </pc:picChg>
        <pc:picChg chg="add mod">
          <ac:chgData name="mehmed yilmaz" userId="02e31632f941a043" providerId="LiveId" clId="{611971EF-6338-4CF0-9A9E-06B8D4221C58}" dt="2022-05-25T17:27:52.225" v="1201" actId="1076"/>
          <ac:picMkLst>
            <pc:docMk/>
            <pc:sldMk cId="379035648" sldId="261"/>
            <ac:picMk id="7" creationId="{1A1D5570-2809-59B5-2691-31534714A8EA}"/>
          </ac:picMkLst>
        </pc:picChg>
        <pc:picChg chg="add mod">
          <ac:chgData name="mehmed yilmaz" userId="02e31632f941a043" providerId="LiveId" clId="{611971EF-6338-4CF0-9A9E-06B8D4221C58}" dt="2022-05-25T17:02:40.118" v="735"/>
          <ac:picMkLst>
            <pc:docMk/>
            <pc:sldMk cId="379035648" sldId="261"/>
            <ac:picMk id="9" creationId="{F924F010-E94C-7589-C0D3-0B663DFE3FCC}"/>
          </ac:picMkLst>
        </pc:picChg>
        <pc:picChg chg="add del mod">
          <ac:chgData name="mehmed yilmaz" userId="02e31632f941a043" providerId="LiveId" clId="{611971EF-6338-4CF0-9A9E-06B8D4221C58}" dt="2022-05-25T17:03:49.910" v="823" actId="478"/>
          <ac:picMkLst>
            <pc:docMk/>
            <pc:sldMk cId="379035648" sldId="261"/>
            <ac:picMk id="13" creationId="{935CA022-ABA1-3B36-5E4C-A7154773B019}"/>
          </ac:picMkLst>
        </pc:picChg>
      </pc:sldChg>
      <pc:sldChg chg="addSp delSp modSp del mod">
        <pc:chgData name="mehmed yilmaz" userId="02e31632f941a043" providerId="LiveId" clId="{611971EF-6338-4CF0-9A9E-06B8D4221C58}" dt="2022-05-25T16:47:12.897" v="537" actId="47"/>
        <pc:sldMkLst>
          <pc:docMk/>
          <pc:sldMk cId="1932210224" sldId="262"/>
        </pc:sldMkLst>
        <pc:spChg chg="add mod">
          <ac:chgData name="mehmed yilmaz" userId="02e31632f941a043" providerId="LiveId" clId="{611971EF-6338-4CF0-9A9E-06B8D4221C58}" dt="2022-05-25T16:42:43.836" v="88"/>
          <ac:spMkLst>
            <pc:docMk/>
            <pc:sldMk cId="1932210224" sldId="262"/>
            <ac:spMk id="8" creationId="{38AB602D-966D-5DFB-780D-30886831D7E0}"/>
          </ac:spMkLst>
        </pc:spChg>
        <pc:spChg chg="del">
          <ac:chgData name="mehmed yilmaz" userId="02e31632f941a043" providerId="LiveId" clId="{611971EF-6338-4CF0-9A9E-06B8D4221C58}" dt="2022-05-25T16:42:43.629" v="87" actId="478"/>
          <ac:spMkLst>
            <pc:docMk/>
            <pc:sldMk cId="1932210224" sldId="262"/>
            <ac:spMk id="14" creationId="{B2BA8A87-690C-4046-BC23-A5636270BAF2}"/>
          </ac:spMkLst>
        </pc:spChg>
      </pc:sldChg>
      <pc:sldChg chg="addSp delSp modSp del mod">
        <pc:chgData name="mehmed yilmaz" userId="02e31632f941a043" providerId="LiveId" clId="{611971EF-6338-4CF0-9A9E-06B8D4221C58}" dt="2022-05-25T16:47:13.770" v="538" actId="47"/>
        <pc:sldMkLst>
          <pc:docMk/>
          <pc:sldMk cId="3406847176" sldId="263"/>
        </pc:sldMkLst>
        <pc:spChg chg="add mod">
          <ac:chgData name="mehmed yilmaz" userId="02e31632f941a043" providerId="LiveId" clId="{611971EF-6338-4CF0-9A9E-06B8D4221C58}" dt="2022-05-25T16:42:47.078" v="90"/>
          <ac:spMkLst>
            <pc:docMk/>
            <pc:sldMk cId="3406847176" sldId="263"/>
            <ac:spMk id="9" creationId="{92DDC501-AA58-FB22-3CC5-CC09B6FDCBC4}"/>
          </ac:spMkLst>
        </pc:spChg>
        <pc:spChg chg="del">
          <ac:chgData name="mehmed yilmaz" userId="02e31632f941a043" providerId="LiveId" clId="{611971EF-6338-4CF0-9A9E-06B8D4221C58}" dt="2022-05-25T16:42:46.892" v="89" actId="478"/>
          <ac:spMkLst>
            <pc:docMk/>
            <pc:sldMk cId="3406847176" sldId="263"/>
            <ac:spMk id="12" creationId="{7803C438-9F8C-4D76-A074-898B82440904}"/>
          </ac:spMkLst>
        </pc:spChg>
      </pc:sldChg>
      <pc:sldChg chg="addSp delSp modSp mod">
        <pc:chgData name="mehmed yilmaz" userId="02e31632f941a043" providerId="LiveId" clId="{611971EF-6338-4CF0-9A9E-06B8D4221C58}" dt="2022-05-25T16:47:26.365" v="549" actId="478"/>
        <pc:sldMkLst>
          <pc:docMk/>
          <pc:sldMk cId="3283285248" sldId="265"/>
        </pc:sldMkLst>
        <pc:spChg chg="mod">
          <ac:chgData name="mehmed yilmaz" userId="02e31632f941a043" providerId="LiveId" clId="{611971EF-6338-4CF0-9A9E-06B8D4221C58}" dt="2022-05-25T16:47:23.013" v="548" actId="20577"/>
          <ac:spMkLst>
            <pc:docMk/>
            <pc:sldMk cId="3283285248" sldId="265"/>
            <ac:spMk id="2" creationId="{F84DBAC4-4772-4321-98A5-B53D8182BDCC}"/>
          </ac:spMkLst>
        </pc:spChg>
        <pc:spChg chg="del mod">
          <ac:chgData name="mehmed yilmaz" userId="02e31632f941a043" providerId="LiveId" clId="{611971EF-6338-4CF0-9A9E-06B8D4221C58}" dt="2022-05-25T16:47:26.365" v="549" actId="478"/>
          <ac:spMkLst>
            <pc:docMk/>
            <pc:sldMk cId="3283285248" sldId="265"/>
            <ac:spMk id="3" creationId="{6CB20E70-CA48-4070-876A-B46A2B1FB13D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4" creationId="{8EAC4E54-2418-4260-B89A-A8B47F6D747D}"/>
          </ac:spMkLst>
        </pc:spChg>
        <pc:spChg chg="del mod">
          <ac:chgData name="mehmed yilmaz" userId="02e31632f941a043" providerId="LiveId" clId="{611971EF-6338-4CF0-9A9E-06B8D4221C58}" dt="2022-05-25T16:42:51.482" v="91" actId="478"/>
          <ac:spMkLst>
            <pc:docMk/>
            <pc:sldMk cId="3283285248" sldId="265"/>
            <ac:spMk id="5" creationId="{0FC58058-7E92-4E67-881E-5151C81FA788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6" creationId="{E3E796C0-FEBF-42DE-BEAF-EE56A30995F3}"/>
          </ac:spMkLst>
        </pc:spChg>
        <pc:spChg chg="add mod">
          <ac:chgData name="mehmed yilmaz" userId="02e31632f941a043" providerId="LiveId" clId="{611971EF-6338-4CF0-9A9E-06B8D4221C58}" dt="2022-05-25T16:42:51.711" v="92"/>
          <ac:spMkLst>
            <pc:docMk/>
            <pc:sldMk cId="3283285248" sldId="265"/>
            <ac:spMk id="7" creationId="{25CA7546-155A-A375-F67F-38B2AACEA37E}"/>
          </ac:spMkLst>
        </pc:spChg>
      </pc:sldChg>
      <pc:sldChg chg="modSp add mod ord">
        <pc:chgData name="mehmed yilmaz" userId="02e31632f941a043" providerId="LiveId" clId="{611971EF-6338-4CF0-9A9E-06B8D4221C58}" dt="2022-05-25T17:11:20.422" v="951"/>
        <pc:sldMkLst>
          <pc:docMk/>
          <pc:sldMk cId="2205580930" sldId="266"/>
        </pc:sldMkLst>
        <pc:spChg chg="mod">
          <ac:chgData name="mehmed yilmaz" userId="02e31632f941a043" providerId="LiveId" clId="{611971EF-6338-4CF0-9A9E-06B8D4221C58}" dt="2022-05-25T16:49:27.438" v="607" actId="20577"/>
          <ac:spMkLst>
            <pc:docMk/>
            <pc:sldMk cId="2205580930" sldId="266"/>
            <ac:spMk id="2" creationId="{7F95B3B1-D38D-4F67-82F0-125EB91C2C44}"/>
          </ac:spMkLst>
        </pc:spChg>
        <pc:spChg chg="mod">
          <ac:chgData name="mehmed yilmaz" userId="02e31632f941a043" providerId="LiveId" clId="{611971EF-6338-4CF0-9A9E-06B8D4221C58}" dt="2022-05-25T17:11:20.422" v="951"/>
          <ac:spMkLst>
            <pc:docMk/>
            <pc:sldMk cId="2205580930" sldId="266"/>
            <ac:spMk id="3" creationId="{1E792574-2367-4867-BAEB-95E71F89F692}"/>
          </ac:spMkLst>
        </pc:spChg>
      </pc:sldChg>
      <pc:sldChg chg="addSp delSp modSp add del mod ord">
        <pc:chgData name="mehmed yilmaz" userId="02e31632f941a043" providerId="LiveId" clId="{611971EF-6338-4CF0-9A9E-06B8D4221C58}" dt="2022-05-25T17:12:39.994" v="963" actId="47"/>
        <pc:sldMkLst>
          <pc:docMk/>
          <pc:sldMk cId="1348648741" sldId="267"/>
        </pc:sldMkLst>
        <pc:spChg chg="mod">
          <ac:chgData name="mehmed yilmaz" userId="02e31632f941a043" providerId="LiveId" clId="{611971EF-6338-4CF0-9A9E-06B8D4221C58}" dt="2022-05-25T17:08:59.962" v="851" actId="20577"/>
          <ac:spMkLst>
            <pc:docMk/>
            <pc:sldMk cId="1348648741" sldId="267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1:41.714" v="952" actId="478"/>
          <ac:spMkLst>
            <pc:docMk/>
            <pc:sldMk cId="1348648741" sldId="267"/>
            <ac:spMk id="4" creationId="{16F118F0-CFE8-96BF-A215-8D967F59FBDF}"/>
          </ac:spMkLst>
        </pc:spChg>
        <pc:picChg chg="add">
          <ac:chgData name="mehmed yilmaz" userId="02e31632f941a043" providerId="LiveId" clId="{611971EF-6338-4CF0-9A9E-06B8D4221C58}" dt="2022-05-25T17:08:53.177" v="840" actId="22"/>
          <ac:picMkLst>
            <pc:docMk/>
            <pc:sldMk cId="1348648741" sldId="267"/>
            <ac:picMk id="6" creationId="{1560C741-82C3-1858-32AF-AD9045612E67}"/>
          </ac:picMkLst>
        </pc:picChg>
        <pc:picChg chg="del">
          <ac:chgData name="mehmed yilmaz" userId="02e31632f941a043" providerId="LiveId" clId="{611971EF-6338-4CF0-9A9E-06B8D4221C58}" dt="2022-05-25T17:08:52.583" v="839" actId="478"/>
          <ac:picMkLst>
            <pc:docMk/>
            <pc:sldMk cId="1348648741" sldId="267"/>
            <ac:picMk id="16" creationId="{0FBDD0DF-21FA-16F8-634E-9ADC5C6DCB84}"/>
          </ac:picMkLst>
        </pc:picChg>
      </pc:sldChg>
      <pc:sldChg chg="add del">
        <pc:chgData name="mehmed yilmaz" userId="02e31632f941a043" providerId="LiveId" clId="{611971EF-6338-4CF0-9A9E-06B8D4221C58}" dt="2022-05-25T17:12:24.741" v="962" actId="47"/>
        <pc:sldMkLst>
          <pc:docMk/>
          <pc:sldMk cId="557478614" sldId="268"/>
        </pc:sldMkLst>
      </pc:sldChg>
      <pc:sldChg chg="addSp delSp modSp add mod ord">
        <pc:chgData name="mehmed yilmaz" userId="02e31632f941a043" providerId="LiveId" clId="{611971EF-6338-4CF0-9A9E-06B8D4221C58}" dt="2022-05-25T17:20:47.678" v="1091" actId="20577"/>
        <pc:sldMkLst>
          <pc:docMk/>
          <pc:sldMk cId="724030911" sldId="269"/>
        </pc:sldMkLst>
        <pc:spChg chg="mod">
          <ac:chgData name="mehmed yilmaz" userId="02e31632f941a043" providerId="LiveId" clId="{611971EF-6338-4CF0-9A9E-06B8D4221C58}" dt="2022-05-25T17:12:44.242" v="968" actId="20577"/>
          <ac:spMkLst>
            <pc:docMk/>
            <pc:sldMk cId="724030911" sldId="269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2:14.699" v="959" actId="478"/>
          <ac:spMkLst>
            <pc:docMk/>
            <pc:sldMk cId="724030911" sldId="269"/>
            <ac:spMk id="4" creationId="{F3A0E562-D5D8-6023-AC32-94AF8FDC07DD}"/>
          </ac:spMkLst>
        </pc:spChg>
        <pc:spChg chg="add mod">
          <ac:chgData name="mehmed yilmaz" userId="02e31632f941a043" providerId="LiveId" clId="{611971EF-6338-4CF0-9A9E-06B8D4221C58}" dt="2022-05-25T17:20:47.678" v="1091" actId="20577"/>
          <ac:spMkLst>
            <pc:docMk/>
            <pc:sldMk cId="724030911" sldId="269"/>
            <ac:spMk id="11" creationId="{A81CE4D1-CD55-3E3F-EBBA-A49F578C3DC8}"/>
          </ac:spMkLst>
        </pc:spChg>
        <pc:picChg chg="add mod ord">
          <ac:chgData name="mehmed yilmaz" userId="02e31632f941a043" providerId="LiveId" clId="{611971EF-6338-4CF0-9A9E-06B8D4221C58}" dt="2022-05-25T17:12:10.219" v="957" actId="167"/>
          <ac:picMkLst>
            <pc:docMk/>
            <pc:sldMk cId="724030911" sldId="269"/>
            <ac:picMk id="7" creationId="{D28A0C29-F99C-B57D-91FD-2249B0820CA4}"/>
          </ac:picMkLst>
        </pc:picChg>
        <pc:picChg chg="del">
          <ac:chgData name="mehmed yilmaz" userId="02e31632f941a043" providerId="LiveId" clId="{611971EF-6338-4CF0-9A9E-06B8D4221C58}" dt="2022-05-25T17:12:11.798" v="958" actId="478"/>
          <ac:picMkLst>
            <pc:docMk/>
            <pc:sldMk cId="724030911" sldId="269"/>
            <ac:picMk id="16" creationId="{0FBDD0DF-21FA-16F8-634E-9ADC5C6DCB84}"/>
          </ac:picMkLst>
        </pc:picChg>
      </pc:sldChg>
      <pc:sldMasterChg chg="modSldLayout">
        <pc:chgData name="mehmed yilmaz" userId="02e31632f941a043" providerId="LiveId" clId="{611971EF-6338-4CF0-9A9E-06B8D4221C58}" dt="2022-05-25T16:35:54.622" v="68"/>
        <pc:sldMasterMkLst>
          <pc:docMk/>
          <pc:sldMasterMk cId="2338452468" sldId="2147483648"/>
        </pc:sldMasterMkLst>
        <pc:sldLayoutChg chg="addSp delSp modSp">
          <pc:chgData name="mehmed yilmaz" userId="02e31632f941a043" providerId="LiveId" clId="{611971EF-6338-4CF0-9A9E-06B8D4221C58}" dt="2022-05-25T16:35:54.622" v="68"/>
          <pc:sldLayoutMkLst>
            <pc:docMk/>
            <pc:sldMasterMk cId="2338452468" sldId="2147483648"/>
            <pc:sldLayoutMk cId="3754234253" sldId="2147483649"/>
          </pc:sldLayoutMkLst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4" creationId="{83BA5854-A987-49F9-BE5C-50F58CCADF28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5" creationId="{E85CE390-1DC3-48BB-B377-4105782D5C2B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6" creationId="{529F0F37-AD0A-4D8D-BF40-C68C46FD5286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7" creationId="{61D251A3-53B6-4872-1FDA-09875F7689E9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8" creationId="{7B9B482E-CE63-9224-E1B7-A6B3507A34CE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9" creationId="{E641434D-8722-FF56-CF3E-CE3E09FFC0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0" creationId="{5A6C4100-EE7D-0A34-9E66-F5B167DF26B6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1" creationId="{0B25F16B-B47D-06C5-AE3A-B883D0D041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2" creationId="{A8D24AAE-FA51-8805-C83B-920164C200B6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3" creationId="{D73CCB3A-1506-8130-DA09-19043FF9008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4" creationId="{F7F82B25-A344-1D3C-F7F1-B4DB06A1F64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5" creationId="{E3A8864D-8AF2-6C79-9745-9E44595694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5B3F-E872-491F-8716-03B32B10AC2E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736C-DB9D-4746-9C14-53BC2FB8D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E736C-DB9D-4746-9C14-53BC2FB8D7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6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B82D7-970C-4EFA-9269-838EAF0C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40D516-3208-4951-8558-5571C435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73CCB3A-1506-8130-DA09-19043FF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7F82B25-A344-1D3C-F7F1-B4DB06A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A8864D-8AF2-6C79-9745-9E44595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A6F6-1A73-477A-B25B-9BF5F76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6DC684-E65D-4A63-BD4C-5F2472F4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A364D-E403-4F1F-AB65-61B960E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8AD81-A887-40C7-AF6F-2867FA2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24DC5-1AFB-4A95-A744-6EDAD54A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3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21FBA-9FD4-47FA-8B09-39C89009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B8F1-0963-4DB2-9A29-A354D316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29A76-B12D-40BA-8226-1BAB6DD7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66F31-F848-4801-A2FC-C9154522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0EFC-938B-4EB7-9373-A069397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E6DF-2733-4C66-BFAD-F7C51A89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326D5-14A5-43DB-9DC1-803426BB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E957-9CC9-46AD-BF55-B0D4B25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0FB77-1EDB-4419-B43F-E779D485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EA6EC-2EDD-4644-9906-B44047F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0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31259-86C6-44C8-9F05-D0F5123E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B74278-C7E5-45F6-AA94-6A6F118E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B170-3A79-4804-9501-E176CE5E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1F595-F63D-4C48-A754-B8E7599B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70060-DA14-47FB-9A7E-3BC0BC39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CFE8-72A3-4660-8BD1-58773B8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0947-CB33-4F4E-9F8C-499A429C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081C14-FB49-4829-A081-0D5569A1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F7325-A344-424F-9F36-88EAB767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413951-66BA-4D55-AAC2-DCFFA2D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3781D8-D796-4F83-BBDB-D0B7168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6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64F9-D2CC-4216-AFF1-D1579B64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17B7C-D82D-4A56-99CD-CE8040F6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16B335-99AD-4794-8B94-F4C586A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0BA8B9-B361-47F8-BA55-4F72877F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B0923D-5F4F-41ED-ACD3-D0CEDDB8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0AE9D2-980B-4236-AB76-A179B1AF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15AD5-48FF-4CC4-8E36-633FFC6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1B4420-1DAA-43DB-BEE7-E1CAFAD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92A5-A5DD-4434-BA6B-5153B6AB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34A03-90D6-496C-A7C8-F6B64F9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AD5EB-F17C-44EF-AEA3-D4AA308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B6800-6023-48F2-BCCD-0F16F19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506C8-D777-4BF6-A1FE-6B8BBF4C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31DE3-9CD4-4B26-916D-8DAA4C8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FBB9C-1FDB-4B00-9FF9-406F167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34622-1D69-489B-9957-07FA8F6A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96B38-774C-46D0-9C9E-0146240E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83B5A-2E17-478F-B309-AB88398E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C9141-FC93-4120-BCD1-92DE3500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BA1DD-C4A9-438E-BC2C-86AF065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F1778-297A-40EC-B86B-6B36524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9C46D-58CC-4793-9EE6-D10EA4E0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65E6F-28B4-469B-8433-343DA9A3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EEC9A-0C82-45A0-AACF-261EC4DF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15998-173B-409C-A516-D41632D9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EAA235-C34E-4031-8221-7BCED3E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9F5330-C071-4374-ABA0-BD1361A8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C7B47-D8D7-462D-ADFA-BCC3239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3A547-9714-4D03-87BA-AC1719A4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7A26C-0833-4493-A132-278A56F6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22128-3C69-498A-8C2F-37EB1692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A29D5-444A-4AA8-B3EC-009DCCED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5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99EDB-20CD-4834-B193-BC9FB8782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Problem </a:t>
            </a:r>
            <a:r>
              <a:rPr lang="de-DE" err="1"/>
              <a:t>Formulation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A50DFA-CC3B-4D0C-A805-367697050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Natural Language Processing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E538B-A89A-4047-A150-D9A34AC6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CDFA3-402D-4F02-A298-0D167387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77031-BA7F-4DB5-8A01-7213C0DF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BF7759-3F72-4198-82BE-36D4A88F88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1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8E343-DEB1-4F7B-A9B1-35003517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B53619-2D07-4829-8C06-AF4B3785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Goal</a:t>
            </a:r>
          </a:p>
          <a:p>
            <a:r>
              <a:rPr lang="de-DE"/>
              <a:t>Dataset </a:t>
            </a:r>
            <a:r>
              <a:rPr lang="de-DE" err="1"/>
              <a:t>overview</a:t>
            </a:r>
            <a:endParaRPr lang="de-DE"/>
          </a:p>
          <a:p>
            <a:r>
              <a:rPr lang="de-DE"/>
              <a:t>Dataset </a:t>
            </a:r>
            <a:r>
              <a:rPr lang="de-DE" err="1"/>
              <a:t>labels</a:t>
            </a:r>
            <a:endParaRPr lang="de-DE"/>
          </a:p>
          <a:p>
            <a:r>
              <a:rPr lang="de-DE"/>
              <a:t>Dataset </a:t>
            </a:r>
            <a:r>
              <a:rPr lang="de-DE" err="1"/>
              <a:t>annoations</a:t>
            </a:r>
            <a:endParaRPr lang="de-DE"/>
          </a:p>
          <a:p>
            <a:r>
              <a:rPr lang="de-DE"/>
              <a:t>Challenges</a:t>
            </a:r>
          </a:p>
          <a:p>
            <a:endParaRPr lang="de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3FDF890-CAAE-4D0B-8823-3FE72631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4637478-C644-4E00-9A68-0F58E008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2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410F2B9-2ED3-F0F6-D411-3F6D88BC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2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4E7EE-AAB7-409A-BA9F-C7917E87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6BFE4-64EB-4962-86EA-86DC650E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Category</a:t>
            </a:r>
            <a:r>
              <a:rPr lang="de-DE"/>
              <a:t> </a:t>
            </a:r>
            <a:r>
              <a:rPr lang="de-DE" err="1"/>
              <a:t>prediction</a:t>
            </a:r>
            <a:endParaRPr lang="de-DE"/>
          </a:p>
          <a:p>
            <a:r>
              <a:rPr lang="de-DE"/>
              <a:t>N-number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categories</a:t>
            </a:r>
            <a:endParaRPr lang="de-DE"/>
          </a:p>
          <a:p>
            <a:r>
              <a:rPr lang="de-DE"/>
              <a:t>Classification Models</a:t>
            </a:r>
          </a:p>
          <a:p>
            <a:r>
              <a:rPr lang="de-DE"/>
              <a:t>Set </a:t>
            </a:r>
            <a:r>
              <a:rPr lang="de-DE" err="1"/>
              <a:t>optimization</a:t>
            </a:r>
            <a:endParaRPr lang="de-DE"/>
          </a:p>
          <a:p>
            <a:r>
              <a:rPr lang="de-DE"/>
              <a:t>Bias </a:t>
            </a:r>
            <a:r>
              <a:rPr lang="de-DE" err="1"/>
              <a:t>mitigation</a:t>
            </a:r>
            <a:endParaRPr lang="de-DE"/>
          </a:p>
          <a:p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A2D5791-0C0D-4EFE-9A70-4C032AAF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5661523-96AD-4E9C-B017-88644023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55FB66-E8FD-5086-34EC-509BD55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overview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92574-2367-4867-BAEB-95E71F89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One</a:t>
            </a:r>
            <a:r>
              <a:rPr lang="de-DE"/>
              <a:t> Million Post Corpus</a:t>
            </a:r>
          </a:p>
          <a:p>
            <a:r>
              <a:rPr lang="de-DE"/>
              <a:t>Austrian </a:t>
            </a:r>
            <a:r>
              <a:rPr lang="de-DE" err="1"/>
              <a:t>newspaper</a:t>
            </a:r>
            <a:r>
              <a:rPr lang="de-DE"/>
              <a:t> “Der Standard”</a:t>
            </a:r>
          </a:p>
          <a:p>
            <a:r>
              <a:rPr lang="de-DE"/>
              <a:t>Dataset Language: German</a:t>
            </a:r>
          </a:p>
          <a:p>
            <a:r>
              <a:rPr lang="de-DE"/>
              <a:t>Data from:  2015-06-01 to 2016-05-31</a:t>
            </a:r>
          </a:p>
          <a:p>
            <a:r>
              <a:rPr lang="en-US"/>
              <a:t>11.773 labeled and 1.000.000 unlabeled posts </a:t>
            </a:r>
          </a:p>
          <a:p>
            <a:r>
              <a:rPr lang="en-US"/>
              <a:t>annotated by professional forum moderators </a:t>
            </a:r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8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8A0C29-F99C-B57D-91FD-2249B082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3" y="2079856"/>
            <a:ext cx="10466667" cy="22190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Posts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5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1CE4D1-CD55-3E3F-EBBA-A49F578C3DC8}"/>
              </a:ext>
            </a:extLst>
          </p:cNvPr>
          <p:cNvSpPr txBox="1"/>
          <p:nvPr/>
        </p:nvSpPr>
        <p:spPr>
          <a:xfrm>
            <a:off x="838200" y="4298904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Posts</a:t>
            </a:r>
          </a:p>
        </p:txBody>
      </p:sp>
    </p:spTree>
    <p:extLst>
      <p:ext uri="{BB962C8B-B14F-4D97-AF65-F5344CB8AC3E}">
        <p14:creationId xmlns:p14="http://schemas.microsoft.com/office/powerpoint/2010/main" val="7240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</a:t>
            </a:r>
            <a:r>
              <a:rPr lang="de-DE" err="1"/>
              <a:t>Articles</a:t>
            </a:r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6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FBDD0DF-21FA-16F8-634E-9ADC5C6D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856"/>
            <a:ext cx="10515600" cy="2124913"/>
          </a:xfr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63D00D9-2884-32DA-FFF0-B206C2607D20}"/>
              </a:ext>
            </a:extLst>
          </p:cNvPr>
          <p:cNvSpPr txBox="1"/>
          <p:nvPr/>
        </p:nvSpPr>
        <p:spPr>
          <a:xfrm>
            <a:off x="838200" y="4204769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Articles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3046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D31BA-0118-4502-AC18-791B9EAB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annotations</a:t>
            </a:r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0A2A19A-5B7B-60E0-CF44-24BD90419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6"/>
          <a:stretch/>
        </p:blipFill>
        <p:spPr>
          <a:xfrm>
            <a:off x="5214876" y="2063510"/>
            <a:ext cx="2390476" cy="119154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2B6ABB0-24E4-4F6B-9FD4-CB549AB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238829D-E5FF-4AED-AB9A-49E83D2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7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F46C87B-4462-33F7-F9AC-5A6CDC6F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F4EE9E-C0E1-CCD7-3CE5-C988B6E23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6"/>
          <a:stretch/>
        </p:blipFill>
        <p:spPr>
          <a:xfrm>
            <a:off x="8596313" y="2063510"/>
            <a:ext cx="1838095" cy="20096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12025A-A220-8933-C93A-5DA4BB1777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8"/>
          <a:stretch/>
        </p:blipFill>
        <p:spPr>
          <a:xfrm>
            <a:off x="838200" y="2066925"/>
            <a:ext cx="3447619" cy="1191546"/>
          </a:xfrm>
          <a:prstGeom prst="rect">
            <a:avLst/>
          </a:prstGeom>
        </p:spPr>
      </p:pic>
      <p:pic>
        <p:nvPicPr>
          <p:cNvPr id="17" name="Grafik 16" descr="Ein Bild, das Text, Tisch enthält.&#10;&#10;Automatisch generierte Beschreibung">
            <a:extLst>
              <a:ext uri="{FF2B5EF4-FFF2-40B4-BE49-F238E27FC236}">
                <a16:creationId xmlns:a16="http://schemas.microsoft.com/office/drawing/2014/main" id="{68739510-1B3E-6025-7E2A-BA11F0ECA6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876" y="3898744"/>
            <a:ext cx="2466667" cy="120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0716BD8-DAD6-D620-15FA-672751A4C868}"/>
              </a:ext>
            </a:extLst>
          </p:cNvPr>
          <p:cNvSpPr txBox="1"/>
          <p:nvPr/>
        </p:nvSpPr>
        <p:spPr>
          <a:xfrm>
            <a:off x="5214876" y="5082588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Annotations_consolidated</a:t>
            </a:r>
            <a:endParaRPr lang="de-DE" sz="12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BD1433-E35C-89C3-6648-60F82DBEF879}"/>
              </a:ext>
            </a:extLst>
          </p:cNvPr>
          <p:cNvSpPr txBox="1"/>
          <p:nvPr/>
        </p:nvSpPr>
        <p:spPr>
          <a:xfrm>
            <a:off x="5214876" y="3212649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CrossValSplit</a:t>
            </a:r>
            <a:endParaRPr lang="de-DE" sz="12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30B72D-0F66-7A27-DB74-C1156B4738FD}"/>
              </a:ext>
            </a:extLst>
          </p:cNvPr>
          <p:cNvSpPr txBox="1"/>
          <p:nvPr/>
        </p:nvSpPr>
        <p:spPr>
          <a:xfrm>
            <a:off x="838200" y="3271901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Annotations</a:t>
            </a:r>
            <a:endParaRPr lang="de-DE" sz="12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58E8071-CD5D-3FF2-F4EE-8B07FD479997}"/>
              </a:ext>
            </a:extLst>
          </p:cNvPr>
          <p:cNvSpPr txBox="1"/>
          <p:nvPr/>
        </p:nvSpPr>
        <p:spPr>
          <a:xfrm>
            <a:off x="8596313" y="4062010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Categories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37366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F4853-0AEB-43C3-A96D-CF7C825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79120-CD8C-4EA3-8036-1110E426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Data Imbalance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Model </a:t>
            </a:r>
            <a:r>
              <a:rPr lang="de-DE" err="1"/>
              <a:t>optimization</a:t>
            </a:r>
            <a:endParaRPr lang="de-DE"/>
          </a:p>
          <a:p>
            <a:endParaRPr lang="de-DE"/>
          </a:p>
          <a:p>
            <a:r>
              <a:rPr lang="de-DE"/>
              <a:t>Training-set </a:t>
            </a:r>
            <a:r>
              <a:rPr lang="de-DE" err="1"/>
              <a:t>optimization</a:t>
            </a:r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5F6C55AE-B681-4D93-9610-D5E278F1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5EC0AC-BEA7-422F-9184-FABBD18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8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4C96BC1-9617-2E05-17B8-C05B848E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pic>
        <p:nvPicPr>
          <p:cNvPr id="7" name="Grafik 6" descr="category distribution chart">
            <a:extLst>
              <a:ext uri="{FF2B5EF4-FFF2-40B4-BE49-F238E27FC236}">
                <a16:creationId xmlns:a16="http://schemas.microsoft.com/office/drawing/2014/main" id="{1A1D5570-2809-59B5-2691-31534714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59332" y="2070340"/>
            <a:ext cx="4950338" cy="22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DBAC4-4772-4321-98A5-B53D818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Le Fin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C4E54-2418-4260-B89A-A8B47F6D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30.05.2022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E796C0-FEBF-42DE-BEAF-EE56A309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BF7759-3F72-4198-82BE-36D4A88F8806}" type="slidenum">
              <a:rPr lang="de-DE" smtClean="0"/>
              <a:t>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5CA7546-155A-A375-F67F-38B2AAC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8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65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Problem Formulation</vt:lpstr>
      <vt:lpstr>Inhalt</vt:lpstr>
      <vt:lpstr>Goal</vt:lpstr>
      <vt:lpstr>Dataset overview</vt:lpstr>
      <vt:lpstr>Dataset labels - Posts</vt:lpstr>
      <vt:lpstr>Dataset labels - Articles</vt:lpstr>
      <vt:lpstr>Dataset annotations</vt:lpstr>
      <vt:lpstr>Challenges</vt:lpstr>
      <vt:lpstr>Le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BackWrack</dc:title>
  <dc:creator>mehmed yilmaz</dc:creator>
  <cp:lastModifiedBy>mehmed yilmaz</cp:lastModifiedBy>
  <cp:revision>1</cp:revision>
  <dcterms:created xsi:type="dcterms:W3CDTF">2022-02-18T07:15:04Z</dcterms:created>
  <dcterms:modified xsi:type="dcterms:W3CDTF">2022-07-17T14:54:41Z</dcterms:modified>
</cp:coreProperties>
</file>