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9" r:id="rId4"/>
    <p:sldId id="259" r:id="rId5"/>
    <p:sldId id="271" r:id="rId6"/>
    <p:sldId id="270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8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71EF-6338-4CF0-9A9E-06B8D4221C58}" v="27" dt="2022-05-25T17:26:5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d yilmaz" userId="02e31632f941a043" providerId="LiveId" clId="{611971EF-6338-4CF0-9A9E-06B8D4221C58}"/>
    <pc:docChg chg="undo custSel addSld delSld modSld sldOrd modMainMaster">
      <pc:chgData name="mehmed yilmaz" userId="02e31632f941a043" providerId="LiveId" clId="{611971EF-6338-4CF0-9A9E-06B8D4221C58}" dt="2022-05-25T17:27:52.225" v="1201" actId="1076"/>
      <pc:docMkLst>
        <pc:docMk/>
      </pc:docMkLst>
      <pc:sldChg chg="modSp mod">
        <pc:chgData name="mehmed yilmaz" userId="02e31632f941a043" providerId="LiveId" clId="{611971EF-6338-4CF0-9A9E-06B8D4221C58}" dt="2022-05-25T16:41:49.225" v="74" actId="20577"/>
        <pc:sldMkLst>
          <pc:docMk/>
          <pc:sldMk cId="1165014081" sldId="256"/>
        </pc:sldMkLst>
        <pc:spChg chg="mod">
          <ac:chgData name="mehmed yilmaz" userId="02e31632f941a043" providerId="LiveId" clId="{611971EF-6338-4CF0-9A9E-06B8D4221C58}" dt="2022-05-25T16:34:23.657" v="28" actId="20577"/>
          <ac:spMkLst>
            <pc:docMk/>
            <pc:sldMk cId="1165014081" sldId="256"/>
            <ac:spMk id="2" creationId="{E2599EDB-20CD-4834-B193-BC9FB8782488}"/>
          </ac:spMkLst>
        </pc:spChg>
        <pc:spChg chg="mod">
          <ac:chgData name="mehmed yilmaz" userId="02e31632f941a043" providerId="LiveId" clId="{611971EF-6338-4CF0-9A9E-06B8D4221C58}" dt="2022-05-25T16:34:41.139" v="62" actId="20577"/>
          <ac:spMkLst>
            <pc:docMk/>
            <pc:sldMk cId="1165014081" sldId="256"/>
            <ac:spMk id="3" creationId="{4CA50DFA-CC3B-4D0C-A805-367697050155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4" creationId="{BE3E538B-A89A-4047-A150-D9A34AC610A8}"/>
          </ac:spMkLst>
        </pc:spChg>
        <pc:spChg chg="mod">
          <ac:chgData name="mehmed yilmaz" userId="02e31632f941a043" providerId="LiveId" clId="{611971EF-6338-4CF0-9A9E-06B8D4221C58}" dt="2022-05-25T16:41:49.225" v="74" actId="20577"/>
          <ac:spMkLst>
            <pc:docMk/>
            <pc:sldMk cId="1165014081" sldId="256"/>
            <ac:spMk id="5" creationId="{A56CDFA3-402D-4F02-A298-0D16738741F9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1165014081" sldId="256"/>
            <ac:spMk id="6" creationId="{4F677031-BA7F-4DB5-8A01-7213C0DF67CE}"/>
          </ac:spMkLst>
        </pc:spChg>
      </pc:sldChg>
      <pc:sldChg chg="addSp delSp modSp mod">
        <pc:chgData name="mehmed yilmaz" userId="02e31632f941a043" providerId="LiveId" clId="{611971EF-6338-4CF0-9A9E-06B8D4221C58}" dt="2022-05-25T16:49:17.629" v="594" actId="20577"/>
        <pc:sldMkLst>
          <pc:docMk/>
          <pc:sldMk cId="2728527639" sldId="257"/>
        </pc:sldMkLst>
        <pc:spChg chg="mod">
          <ac:chgData name="mehmed yilmaz" userId="02e31632f941a043" providerId="LiveId" clId="{611971EF-6338-4CF0-9A9E-06B8D4221C58}" dt="2022-05-25T16:49:17.629" v="594" actId="20577"/>
          <ac:spMkLst>
            <pc:docMk/>
            <pc:sldMk cId="2728527639" sldId="257"/>
            <ac:spMk id="3" creationId="{FBB53619-2D07-4829-8C06-AF4B378592C6}"/>
          </ac:spMkLst>
        </pc:spChg>
        <pc:spChg chg="add mod">
          <ac:chgData name="mehmed yilmaz" userId="02e31632f941a043" providerId="LiveId" clId="{611971EF-6338-4CF0-9A9E-06B8D4221C58}" dt="2022-05-25T16:42:16.839" v="78"/>
          <ac:spMkLst>
            <pc:docMk/>
            <pc:sldMk cId="2728527639" sldId="257"/>
            <ac:spMk id="7" creationId="{A410F2B9-2ED3-F0F6-D411-3F6D88BC5F73}"/>
          </ac:spMkLst>
        </pc:spChg>
        <pc:spChg chg="del mod">
          <ac:chgData name="mehmed yilmaz" userId="02e31632f941a043" providerId="LiveId" clId="{611971EF-6338-4CF0-9A9E-06B8D4221C58}" dt="2022-05-25T16:42:12.675" v="77" actId="478"/>
          <ac:spMkLst>
            <pc:docMk/>
            <pc:sldMk cId="2728527639" sldId="257"/>
            <ac:spMk id="10" creationId="{69EAB5FE-DF8C-48BE-A7AA-38D1140B05AC}"/>
          </ac:spMkLst>
        </pc:spChg>
      </pc:sldChg>
      <pc:sldChg chg="addSp delSp modSp mod">
        <pc:chgData name="mehmed yilmaz" userId="02e31632f941a043" providerId="LiveId" clId="{611971EF-6338-4CF0-9A9E-06B8D4221C58}" dt="2022-05-25T16:46:30.768" v="490" actId="20577"/>
        <pc:sldMkLst>
          <pc:docMk/>
          <pc:sldMk cId="41291593" sldId="258"/>
        </pc:sldMkLst>
        <pc:spChg chg="mod">
          <ac:chgData name="mehmed yilmaz" userId="02e31632f941a043" providerId="LiveId" clId="{611971EF-6338-4CF0-9A9E-06B8D4221C58}" dt="2022-05-25T16:43:50.905" v="159" actId="20577"/>
          <ac:spMkLst>
            <pc:docMk/>
            <pc:sldMk cId="41291593" sldId="258"/>
            <ac:spMk id="2" creationId="{BC54E7EE-AAB7-409A-BA9F-C7917E874E53}"/>
          </ac:spMkLst>
        </pc:spChg>
        <pc:spChg chg="mod">
          <ac:chgData name="mehmed yilmaz" userId="02e31632f941a043" providerId="LiveId" clId="{611971EF-6338-4CF0-9A9E-06B8D4221C58}" dt="2022-05-25T16:46:30.768" v="490" actId="20577"/>
          <ac:spMkLst>
            <pc:docMk/>
            <pc:sldMk cId="41291593" sldId="258"/>
            <ac:spMk id="3" creationId="{CFA6BFE4-64EB-4962-86EA-86DC650E2326}"/>
          </ac:spMkLst>
        </pc:spChg>
        <pc:spChg chg="add mod">
          <ac:chgData name="mehmed yilmaz" userId="02e31632f941a043" providerId="LiveId" clId="{611971EF-6338-4CF0-9A9E-06B8D4221C58}" dt="2022-05-25T16:42:20.865" v="80"/>
          <ac:spMkLst>
            <pc:docMk/>
            <pc:sldMk cId="41291593" sldId="258"/>
            <ac:spMk id="9" creationId="{9555FB66-E8FD-5086-34EC-509BD5550898}"/>
          </ac:spMkLst>
        </pc:spChg>
        <pc:spChg chg="del">
          <ac:chgData name="mehmed yilmaz" userId="02e31632f941a043" providerId="LiveId" clId="{611971EF-6338-4CF0-9A9E-06B8D4221C58}" dt="2022-05-25T16:42:20.656" v="79" actId="478"/>
          <ac:spMkLst>
            <pc:docMk/>
            <pc:sldMk cId="41291593" sldId="258"/>
            <ac:spMk id="12" creationId="{3D778298-F5F1-4039-9CDA-C6AED8EE16AC}"/>
          </ac:spMkLst>
        </pc:spChg>
        <pc:graphicFrameChg chg="del">
          <ac:chgData name="mehmed yilmaz" userId="02e31632f941a043" providerId="LiveId" clId="{611971EF-6338-4CF0-9A9E-06B8D4221C58}" dt="2022-05-25T16:43:54.733" v="160" actId="478"/>
          <ac:graphicFrameMkLst>
            <pc:docMk/>
            <pc:sldMk cId="41291593" sldId="258"/>
            <ac:graphicFrameMk id="8" creationId="{87231927-0F8B-4D58-8977-F572AB865062}"/>
          </ac:graphicFrameMkLst>
        </pc:graphicFrameChg>
      </pc:sldChg>
      <pc:sldChg chg="addSp delSp modSp mod">
        <pc:chgData name="mehmed yilmaz" userId="02e31632f941a043" providerId="LiveId" clId="{611971EF-6338-4CF0-9A9E-06B8D4221C58}" dt="2022-05-25T17:20:28.261" v="1084" actId="20577"/>
        <pc:sldMkLst>
          <pc:docMk/>
          <pc:sldMk cId="1304616362" sldId="259"/>
        </pc:sldMkLst>
        <pc:spChg chg="mod">
          <ac:chgData name="mehmed yilmaz" userId="02e31632f941a043" providerId="LiveId" clId="{611971EF-6338-4CF0-9A9E-06B8D4221C58}" dt="2022-05-25T17:09:18.546" v="886" actId="20577"/>
          <ac:spMkLst>
            <pc:docMk/>
            <pc:sldMk cId="1304616362" sldId="259"/>
            <ac:spMk id="2" creationId="{7F95B3B1-D38D-4F67-82F0-125EB91C2C44}"/>
          </ac:spMkLst>
        </pc:spChg>
        <pc:spChg chg="del mod">
          <ac:chgData name="mehmed yilmaz" userId="02e31632f941a043" providerId="LiveId" clId="{611971EF-6338-4CF0-9A9E-06B8D4221C58}" dt="2022-05-25T17:04:39.831" v="830" actId="22"/>
          <ac:spMkLst>
            <pc:docMk/>
            <pc:sldMk cId="1304616362" sldId="259"/>
            <ac:spMk id="3" creationId="{1E792574-2367-4867-BAEB-95E71F89F692}"/>
          </ac:spMkLst>
        </pc:spChg>
        <pc:spChg chg="add mod">
          <ac:chgData name="mehmed yilmaz" userId="02e31632f941a043" providerId="LiveId" clId="{611971EF-6338-4CF0-9A9E-06B8D4221C58}" dt="2022-05-25T16:42:25.253" v="82"/>
          <ac:spMkLst>
            <pc:docMk/>
            <pc:sldMk cId="1304616362" sldId="259"/>
            <ac:spMk id="8" creationId="{A1894994-D513-FD2C-4DEE-83630F351266}"/>
          </ac:spMkLst>
        </pc:spChg>
        <pc:spChg chg="add del mod">
          <ac:chgData name="mehmed yilmaz" userId="02e31632f941a043" providerId="LiveId" clId="{611971EF-6338-4CF0-9A9E-06B8D4221C58}" dt="2022-05-25T17:07:27.590" v="836" actId="22"/>
          <ac:spMkLst>
            <pc:docMk/>
            <pc:sldMk cId="1304616362" sldId="259"/>
            <ac:spMk id="9" creationId="{696FD63C-0EA7-2741-91B1-0D4BC391B95F}"/>
          </ac:spMkLst>
        </pc:spChg>
        <pc:spChg chg="del">
          <ac:chgData name="mehmed yilmaz" userId="02e31632f941a043" providerId="LiveId" clId="{611971EF-6338-4CF0-9A9E-06B8D4221C58}" dt="2022-05-25T16:42:25.067" v="81" actId="478"/>
          <ac:spMkLst>
            <pc:docMk/>
            <pc:sldMk cId="1304616362" sldId="259"/>
            <ac:spMk id="11" creationId="{609F6917-D43C-45EF-BA9D-1C024E107462}"/>
          </ac:spMkLst>
        </pc:spChg>
        <pc:spChg chg="add mod">
          <ac:chgData name="mehmed yilmaz" userId="02e31632f941a043" providerId="LiveId" clId="{611971EF-6338-4CF0-9A9E-06B8D4221C58}" dt="2022-05-25T17:20:28.261" v="1084" actId="20577"/>
          <ac:spMkLst>
            <pc:docMk/>
            <pc:sldMk cId="1304616362" sldId="259"/>
            <ac:spMk id="17" creationId="{563D00D9-2884-32DA-FFF0-B206C2607D20}"/>
          </ac:spMkLst>
        </pc:spChg>
        <pc:picChg chg="add del mod ord">
          <ac:chgData name="mehmed yilmaz" userId="02e31632f941a043" providerId="LiveId" clId="{611971EF-6338-4CF0-9A9E-06B8D4221C58}" dt="2022-05-25T17:06:30.205" v="832" actId="478"/>
          <ac:picMkLst>
            <pc:docMk/>
            <pc:sldMk cId="1304616362" sldId="259"/>
            <ac:picMk id="5" creationId="{DBB4FE52-8DEA-5DD0-ED03-65904F46F80E}"/>
          </ac:picMkLst>
        </pc:picChg>
        <pc:picChg chg="del">
          <ac:chgData name="mehmed yilmaz" userId="02e31632f941a043" providerId="LiveId" clId="{611971EF-6338-4CF0-9A9E-06B8D4221C58}" dt="2022-05-25T16:44:43.645" v="297" actId="478"/>
          <ac:picMkLst>
            <pc:docMk/>
            <pc:sldMk cId="1304616362" sldId="259"/>
            <ac:picMk id="7" creationId="{52AE66E3-3C9B-4598-9FFE-DBCD0ABE026D}"/>
          </ac:picMkLst>
        </pc:picChg>
        <pc:picChg chg="add del mod">
          <ac:chgData name="mehmed yilmaz" userId="02e31632f941a043" providerId="LiveId" clId="{611971EF-6338-4CF0-9A9E-06B8D4221C58}" dt="2022-05-25T17:06:35.803" v="835" actId="478"/>
          <ac:picMkLst>
            <pc:docMk/>
            <pc:sldMk cId="1304616362" sldId="259"/>
            <ac:picMk id="14" creationId="{ADBD690A-C25A-C0F3-583B-C820D4E4E852}"/>
          </ac:picMkLst>
        </pc:picChg>
        <pc:picChg chg="add mod ord">
          <ac:chgData name="mehmed yilmaz" userId="02e31632f941a043" providerId="LiveId" clId="{611971EF-6338-4CF0-9A9E-06B8D4221C58}" dt="2022-05-25T17:07:30.608" v="837" actId="1076"/>
          <ac:picMkLst>
            <pc:docMk/>
            <pc:sldMk cId="1304616362" sldId="259"/>
            <ac:picMk id="16" creationId="{0FBDD0DF-21FA-16F8-634E-9ADC5C6DCB84}"/>
          </ac:picMkLst>
        </pc:picChg>
      </pc:sldChg>
      <pc:sldChg chg="addSp delSp modSp mod">
        <pc:chgData name="mehmed yilmaz" userId="02e31632f941a043" providerId="LiveId" clId="{611971EF-6338-4CF0-9A9E-06B8D4221C58}" dt="2022-05-25T17:23:58.546" v="1130" actId="1076"/>
        <pc:sldMkLst>
          <pc:docMk/>
          <pc:sldMk cId="1373661821" sldId="260"/>
        </pc:sldMkLst>
        <pc:spChg chg="mod">
          <ac:chgData name="mehmed yilmaz" userId="02e31632f941a043" providerId="LiveId" clId="{611971EF-6338-4CF0-9A9E-06B8D4221C58}" dt="2022-05-25T17:23:51.978" v="1129" actId="1076"/>
          <ac:spMkLst>
            <pc:docMk/>
            <pc:sldMk cId="1373661821" sldId="260"/>
            <ac:spMk id="2" creationId="{090D31BA-0118-4502-AC18-791B9EAB4729}"/>
          </ac:spMkLst>
        </pc:spChg>
        <pc:spChg chg="del mod">
          <ac:chgData name="mehmed yilmaz" userId="02e31632f941a043" providerId="LiveId" clId="{611971EF-6338-4CF0-9A9E-06B8D4221C58}" dt="2022-05-25T17:13:43.199" v="969" actId="22"/>
          <ac:spMkLst>
            <pc:docMk/>
            <pc:sldMk cId="1373661821" sldId="260"/>
            <ac:spMk id="3" creationId="{D71B1E1D-AD6E-412D-B98B-8C34E64F002D}"/>
          </ac:spMkLst>
        </pc:spChg>
        <pc:spChg chg="add mod">
          <ac:chgData name="mehmed yilmaz" userId="02e31632f941a043" providerId="LiveId" clId="{611971EF-6338-4CF0-9A9E-06B8D4221C58}" dt="2022-05-25T16:42:29.212" v="84"/>
          <ac:spMkLst>
            <pc:docMk/>
            <pc:sldMk cId="1373661821" sldId="260"/>
            <ac:spMk id="10" creationId="{7F46C87B-4462-33F7-F9AC-5A6CDC6F3EC2}"/>
          </ac:spMkLst>
        </pc:spChg>
        <pc:spChg chg="del">
          <ac:chgData name="mehmed yilmaz" userId="02e31632f941a043" providerId="LiveId" clId="{611971EF-6338-4CF0-9A9E-06B8D4221C58}" dt="2022-05-25T16:42:29.050" v="83" actId="478"/>
          <ac:spMkLst>
            <pc:docMk/>
            <pc:sldMk cId="1373661821" sldId="260"/>
            <ac:spMk id="12" creationId="{2B2277BD-668F-4821-915A-1FA224DB2EEE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8" creationId="{A0716BD8-DAD6-D620-15FA-672751A4C868}"/>
          </ac:spMkLst>
        </pc:spChg>
        <pc:spChg chg="add mod">
          <ac:chgData name="mehmed yilmaz" userId="02e31632f941a043" providerId="LiveId" clId="{611971EF-6338-4CF0-9A9E-06B8D4221C58}" dt="2022-05-25T17:23:49.836" v="1127" actId="1076"/>
          <ac:spMkLst>
            <pc:docMk/>
            <pc:sldMk cId="1373661821" sldId="260"/>
            <ac:spMk id="19" creationId="{A0BD1433-E35C-89C3-6648-60F82DBEF879}"/>
          </ac:spMkLst>
        </pc:spChg>
        <pc:spChg chg="add mod">
          <ac:chgData name="mehmed yilmaz" userId="02e31632f941a043" providerId="LiveId" clId="{611971EF-6338-4CF0-9A9E-06B8D4221C58}" dt="2022-05-25T17:22:33.145" v="1119" actId="1076"/>
          <ac:spMkLst>
            <pc:docMk/>
            <pc:sldMk cId="1373661821" sldId="260"/>
            <ac:spMk id="20" creationId="{3C30B72D-0F66-7A27-DB74-C1156B4738FD}"/>
          </ac:spMkLst>
        </pc:spChg>
        <pc:spChg chg="add mod">
          <ac:chgData name="mehmed yilmaz" userId="02e31632f941a043" providerId="LiveId" clId="{611971EF-6338-4CF0-9A9E-06B8D4221C58}" dt="2022-05-25T17:23:58.546" v="1130" actId="1076"/>
          <ac:spMkLst>
            <pc:docMk/>
            <pc:sldMk cId="1373661821" sldId="260"/>
            <ac:spMk id="21" creationId="{D58E8071-CD5D-3FF2-F4EE-8B07FD479997}"/>
          </ac:spMkLst>
        </pc:spChg>
        <pc:picChg chg="del">
          <ac:chgData name="mehmed yilmaz" userId="02e31632f941a043" providerId="LiveId" clId="{611971EF-6338-4CF0-9A9E-06B8D4221C58}" dt="2022-05-25T16:47:42.093" v="573" actId="478"/>
          <ac:picMkLst>
            <pc:docMk/>
            <pc:sldMk cId="1373661821" sldId="260"/>
            <ac:picMk id="5" creationId="{78A5B6FB-231F-46C0-BB0F-16DB23E5E8D5}"/>
          </ac:picMkLst>
        </pc:picChg>
        <pc:picChg chg="add mod ord modCrop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6" creationId="{10A2A19A-5B7B-60E0-CF44-24BD904191A5}"/>
          </ac:picMkLst>
        </pc:picChg>
        <pc:picChg chg="add mod modCrop">
          <ac:chgData name="mehmed yilmaz" userId="02e31632f941a043" providerId="LiveId" clId="{611971EF-6338-4CF0-9A9E-06B8D4221C58}" dt="2022-05-25T17:23:58.546" v="1130" actId="1076"/>
          <ac:picMkLst>
            <pc:docMk/>
            <pc:sldMk cId="1373661821" sldId="260"/>
            <ac:picMk id="8" creationId="{D1F4EE9E-C0E1-CCD7-3CE5-C988B6E231E3}"/>
          </ac:picMkLst>
        </pc:picChg>
        <pc:picChg chg="del">
          <ac:chgData name="mehmed yilmaz" userId="02e31632f941a043" providerId="LiveId" clId="{611971EF-6338-4CF0-9A9E-06B8D4221C58}" dt="2022-05-25T16:47:43.038" v="574" actId="478"/>
          <ac:picMkLst>
            <pc:docMk/>
            <pc:sldMk cId="1373661821" sldId="260"/>
            <ac:picMk id="9" creationId="{D2438F4F-BB73-4380-824F-97986DBC63D7}"/>
          </ac:picMkLst>
        </pc:picChg>
        <pc:picChg chg="add mod modCrop">
          <ac:chgData name="mehmed yilmaz" userId="02e31632f941a043" providerId="LiveId" clId="{611971EF-6338-4CF0-9A9E-06B8D4221C58}" dt="2022-05-25T17:23:22.594" v="1123" actId="732"/>
          <ac:picMkLst>
            <pc:docMk/>
            <pc:sldMk cId="1373661821" sldId="260"/>
            <ac:picMk id="15" creationId="{6C12025A-A220-8933-C93A-5DA4BB177736}"/>
          </ac:picMkLst>
        </pc:picChg>
        <pc:picChg chg="add mod">
          <ac:chgData name="mehmed yilmaz" userId="02e31632f941a043" providerId="LiveId" clId="{611971EF-6338-4CF0-9A9E-06B8D4221C58}" dt="2022-05-25T17:23:49.836" v="1127" actId="1076"/>
          <ac:picMkLst>
            <pc:docMk/>
            <pc:sldMk cId="1373661821" sldId="260"/>
            <ac:picMk id="17" creationId="{68739510-1B3E-6025-7E2A-BA11F0ECA62B}"/>
          </ac:picMkLst>
        </pc:picChg>
      </pc:sldChg>
      <pc:sldChg chg="addSp delSp modSp mod">
        <pc:chgData name="mehmed yilmaz" userId="02e31632f941a043" providerId="LiveId" clId="{611971EF-6338-4CF0-9A9E-06B8D4221C58}" dt="2022-05-25T17:27:52.225" v="1201" actId="1076"/>
        <pc:sldMkLst>
          <pc:docMk/>
          <pc:sldMk cId="379035648" sldId="261"/>
        </pc:sldMkLst>
        <pc:spChg chg="mod">
          <ac:chgData name="mehmed yilmaz" userId="02e31632f941a043" providerId="LiveId" clId="{611971EF-6338-4CF0-9A9E-06B8D4221C58}" dt="2022-05-25T16:47:34.488" v="559" actId="20577"/>
          <ac:spMkLst>
            <pc:docMk/>
            <pc:sldMk cId="379035648" sldId="261"/>
            <ac:spMk id="2" creationId="{8F0F4853-0AEB-43C3-A96D-CF7C82522A13}"/>
          </ac:spMkLst>
        </pc:spChg>
        <pc:spChg chg="mod">
          <ac:chgData name="mehmed yilmaz" userId="02e31632f941a043" providerId="LiveId" clId="{611971EF-6338-4CF0-9A9E-06B8D4221C58}" dt="2022-05-25T17:24:33.106" v="1181" actId="20577"/>
          <ac:spMkLst>
            <pc:docMk/>
            <pc:sldMk cId="379035648" sldId="261"/>
            <ac:spMk id="3" creationId="{C5479120-CD8C-4EA3-8036-1110E4267194}"/>
          </ac:spMkLst>
        </pc:spChg>
        <pc:spChg chg="add mod">
          <ac:chgData name="mehmed yilmaz" userId="02e31632f941a043" providerId="LiveId" clId="{611971EF-6338-4CF0-9A9E-06B8D4221C58}" dt="2022-05-25T16:42:36.143" v="86"/>
          <ac:spMkLst>
            <pc:docMk/>
            <pc:sldMk cId="379035648" sldId="261"/>
            <ac:spMk id="8" creationId="{24C96BC1-9617-2E05-17B8-C05B848E829F}"/>
          </ac:spMkLst>
        </pc:spChg>
        <pc:spChg chg="del">
          <ac:chgData name="mehmed yilmaz" userId="02e31632f941a043" providerId="LiveId" clId="{611971EF-6338-4CF0-9A9E-06B8D4221C58}" dt="2022-05-25T16:42:35.979" v="85" actId="478"/>
          <ac:spMkLst>
            <pc:docMk/>
            <pc:sldMk cId="379035648" sldId="261"/>
            <ac:spMk id="11" creationId="{A9FA7160-3A10-4C1B-92EC-98A39923CAF3}"/>
          </ac:spMkLst>
        </pc:spChg>
        <pc:picChg chg="del">
          <ac:chgData name="mehmed yilmaz" userId="02e31632f941a043" providerId="LiveId" clId="{611971EF-6338-4CF0-9A9E-06B8D4221C58}" dt="2022-05-25T16:47:36.018" v="560" actId="478"/>
          <ac:picMkLst>
            <pc:docMk/>
            <pc:sldMk cId="379035648" sldId="261"/>
            <ac:picMk id="5" creationId="{45CEED67-255D-42A5-AD8B-199CB57F20CC}"/>
          </ac:picMkLst>
        </pc:picChg>
        <pc:picChg chg="add mod">
          <ac:chgData name="mehmed yilmaz" userId="02e31632f941a043" providerId="LiveId" clId="{611971EF-6338-4CF0-9A9E-06B8D4221C58}" dt="2022-05-25T17:27:52.225" v="1201" actId="1076"/>
          <ac:picMkLst>
            <pc:docMk/>
            <pc:sldMk cId="379035648" sldId="261"/>
            <ac:picMk id="7" creationId="{1A1D5570-2809-59B5-2691-31534714A8EA}"/>
          </ac:picMkLst>
        </pc:picChg>
        <pc:picChg chg="add mod">
          <ac:chgData name="mehmed yilmaz" userId="02e31632f941a043" providerId="LiveId" clId="{611971EF-6338-4CF0-9A9E-06B8D4221C58}" dt="2022-05-25T17:02:40.118" v="735"/>
          <ac:picMkLst>
            <pc:docMk/>
            <pc:sldMk cId="379035648" sldId="261"/>
            <ac:picMk id="9" creationId="{F924F010-E94C-7589-C0D3-0B663DFE3FCC}"/>
          </ac:picMkLst>
        </pc:picChg>
        <pc:picChg chg="add del mod">
          <ac:chgData name="mehmed yilmaz" userId="02e31632f941a043" providerId="LiveId" clId="{611971EF-6338-4CF0-9A9E-06B8D4221C58}" dt="2022-05-25T17:03:49.910" v="823" actId="478"/>
          <ac:picMkLst>
            <pc:docMk/>
            <pc:sldMk cId="379035648" sldId="261"/>
            <ac:picMk id="13" creationId="{935CA022-ABA1-3B36-5E4C-A7154773B019}"/>
          </ac:picMkLst>
        </pc:picChg>
      </pc:sldChg>
      <pc:sldChg chg="addSp delSp modSp del mod">
        <pc:chgData name="mehmed yilmaz" userId="02e31632f941a043" providerId="LiveId" clId="{611971EF-6338-4CF0-9A9E-06B8D4221C58}" dt="2022-05-25T16:47:12.897" v="537" actId="47"/>
        <pc:sldMkLst>
          <pc:docMk/>
          <pc:sldMk cId="1932210224" sldId="262"/>
        </pc:sldMkLst>
        <pc:spChg chg="add mod">
          <ac:chgData name="mehmed yilmaz" userId="02e31632f941a043" providerId="LiveId" clId="{611971EF-6338-4CF0-9A9E-06B8D4221C58}" dt="2022-05-25T16:42:43.836" v="88"/>
          <ac:spMkLst>
            <pc:docMk/>
            <pc:sldMk cId="1932210224" sldId="262"/>
            <ac:spMk id="8" creationId="{38AB602D-966D-5DFB-780D-30886831D7E0}"/>
          </ac:spMkLst>
        </pc:spChg>
        <pc:spChg chg="del">
          <ac:chgData name="mehmed yilmaz" userId="02e31632f941a043" providerId="LiveId" clId="{611971EF-6338-4CF0-9A9E-06B8D4221C58}" dt="2022-05-25T16:42:43.629" v="87" actId="478"/>
          <ac:spMkLst>
            <pc:docMk/>
            <pc:sldMk cId="1932210224" sldId="262"/>
            <ac:spMk id="14" creationId="{B2BA8A87-690C-4046-BC23-A5636270BAF2}"/>
          </ac:spMkLst>
        </pc:spChg>
      </pc:sldChg>
      <pc:sldChg chg="addSp delSp modSp del mod">
        <pc:chgData name="mehmed yilmaz" userId="02e31632f941a043" providerId="LiveId" clId="{611971EF-6338-4CF0-9A9E-06B8D4221C58}" dt="2022-05-25T16:47:13.770" v="538" actId="47"/>
        <pc:sldMkLst>
          <pc:docMk/>
          <pc:sldMk cId="3406847176" sldId="263"/>
        </pc:sldMkLst>
        <pc:spChg chg="add mod">
          <ac:chgData name="mehmed yilmaz" userId="02e31632f941a043" providerId="LiveId" clId="{611971EF-6338-4CF0-9A9E-06B8D4221C58}" dt="2022-05-25T16:42:47.078" v="90"/>
          <ac:spMkLst>
            <pc:docMk/>
            <pc:sldMk cId="3406847176" sldId="263"/>
            <ac:spMk id="9" creationId="{92DDC501-AA58-FB22-3CC5-CC09B6FDCBC4}"/>
          </ac:spMkLst>
        </pc:spChg>
        <pc:spChg chg="del">
          <ac:chgData name="mehmed yilmaz" userId="02e31632f941a043" providerId="LiveId" clId="{611971EF-6338-4CF0-9A9E-06B8D4221C58}" dt="2022-05-25T16:42:46.892" v="89" actId="478"/>
          <ac:spMkLst>
            <pc:docMk/>
            <pc:sldMk cId="3406847176" sldId="263"/>
            <ac:spMk id="12" creationId="{7803C438-9F8C-4D76-A074-898B82440904}"/>
          </ac:spMkLst>
        </pc:spChg>
      </pc:sldChg>
      <pc:sldChg chg="addSp delSp modSp mod">
        <pc:chgData name="mehmed yilmaz" userId="02e31632f941a043" providerId="LiveId" clId="{611971EF-6338-4CF0-9A9E-06B8D4221C58}" dt="2022-05-25T16:47:26.365" v="549" actId="478"/>
        <pc:sldMkLst>
          <pc:docMk/>
          <pc:sldMk cId="3283285248" sldId="265"/>
        </pc:sldMkLst>
        <pc:spChg chg="mod">
          <ac:chgData name="mehmed yilmaz" userId="02e31632f941a043" providerId="LiveId" clId="{611971EF-6338-4CF0-9A9E-06B8D4221C58}" dt="2022-05-25T16:47:23.013" v="548" actId="20577"/>
          <ac:spMkLst>
            <pc:docMk/>
            <pc:sldMk cId="3283285248" sldId="265"/>
            <ac:spMk id="2" creationId="{F84DBAC4-4772-4321-98A5-B53D8182BDCC}"/>
          </ac:spMkLst>
        </pc:spChg>
        <pc:spChg chg="del mod">
          <ac:chgData name="mehmed yilmaz" userId="02e31632f941a043" providerId="LiveId" clId="{611971EF-6338-4CF0-9A9E-06B8D4221C58}" dt="2022-05-25T16:47:26.365" v="549" actId="478"/>
          <ac:spMkLst>
            <pc:docMk/>
            <pc:sldMk cId="3283285248" sldId="265"/>
            <ac:spMk id="3" creationId="{6CB20E70-CA48-4070-876A-B46A2B1FB13D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4" creationId="{8EAC4E54-2418-4260-B89A-A8B47F6D747D}"/>
          </ac:spMkLst>
        </pc:spChg>
        <pc:spChg chg="del mod">
          <ac:chgData name="mehmed yilmaz" userId="02e31632f941a043" providerId="LiveId" clId="{611971EF-6338-4CF0-9A9E-06B8D4221C58}" dt="2022-05-25T16:42:51.482" v="91" actId="478"/>
          <ac:spMkLst>
            <pc:docMk/>
            <pc:sldMk cId="3283285248" sldId="265"/>
            <ac:spMk id="5" creationId="{0FC58058-7E92-4E67-881E-5151C81FA788}"/>
          </ac:spMkLst>
        </pc:spChg>
        <pc:spChg chg="mod">
          <ac:chgData name="mehmed yilmaz" userId="02e31632f941a043" providerId="LiveId" clId="{611971EF-6338-4CF0-9A9E-06B8D4221C58}" dt="2022-05-25T16:35:48.667" v="63"/>
          <ac:spMkLst>
            <pc:docMk/>
            <pc:sldMk cId="3283285248" sldId="265"/>
            <ac:spMk id="6" creationId="{E3E796C0-FEBF-42DE-BEAF-EE56A30995F3}"/>
          </ac:spMkLst>
        </pc:spChg>
        <pc:spChg chg="add mod">
          <ac:chgData name="mehmed yilmaz" userId="02e31632f941a043" providerId="LiveId" clId="{611971EF-6338-4CF0-9A9E-06B8D4221C58}" dt="2022-05-25T16:42:51.711" v="92"/>
          <ac:spMkLst>
            <pc:docMk/>
            <pc:sldMk cId="3283285248" sldId="265"/>
            <ac:spMk id="7" creationId="{25CA7546-155A-A375-F67F-38B2AACEA37E}"/>
          </ac:spMkLst>
        </pc:spChg>
      </pc:sldChg>
      <pc:sldChg chg="modSp add mod ord">
        <pc:chgData name="mehmed yilmaz" userId="02e31632f941a043" providerId="LiveId" clId="{611971EF-6338-4CF0-9A9E-06B8D4221C58}" dt="2022-05-25T17:11:20.422" v="951"/>
        <pc:sldMkLst>
          <pc:docMk/>
          <pc:sldMk cId="2205580930" sldId="266"/>
        </pc:sldMkLst>
        <pc:spChg chg="mod">
          <ac:chgData name="mehmed yilmaz" userId="02e31632f941a043" providerId="LiveId" clId="{611971EF-6338-4CF0-9A9E-06B8D4221C58}" dt="2022-05-25T16:49:27.438" v="607" actId="20577"/>
          <ac:spMkLst>
            <pc:docMk/>
            <pc:sldMk cId="2205580930" sldId="266"/>
            <ac:spMk id="2" creationId="{7F95B3B1-D38D-4F67-82F0-125EB91C2C44}"/>
          </ac:spMkLst>
        </pc:spChg>
        <pc:spChg chg="mod">
          <ac:chgData name="mehmed yilmaz" userId="02e31632f941a043" providerId="LiveId" clId="{611971EF-6338-4CF0-9A9E-06B8D4221C58}" dt="2022-05-25T17:11:20.422" v="951"/>
          <ac:spMkLst>
            <pc:docMk/>
            <pc:sldMk cId="2205580930" sldId="266"/>
            <ac:spMk id="3" creationId="{1E792574-2367-4867-BAEB-95E71F89F692}"/>
          </ac:spMkLst>
        </pc:spChg>
      </pc:sldChg>
      <pc:sldChg chg="addSp delSp modSp add del mod ord">
        <pc:chgData name="mehmed yilmaz" userId="02e31632f941a043" providerId="LiveId" clId="{611971EF-6338-4CF0-9A9E-06B8D4221C58}" dt="2022-05-25T17:12:39.994" v="963" actId="47"/>
        <pc:sldMkLst>
          <pc:docMk/>
          <pc:sldMk cId="1348648741" sldId="267"/>
        </pc:sldMkLst>
        <pc:spChg chg="mod">
          <ac:chgData name="mehmed yilmaz" userId="02e31632f941a043" providerId="LiveId" clId="{611971EF-6338-4CF0-9A9E-06B8D4221C58}" dt="2022-05-25T17:08:59.962" v="851" actId="20577"/>
          <ac:spMkLst>
            <pc:docMk/>
            <pc:sldMk cId="1348648741" sldId="267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1:41.714" v="952" actId="478"/>
          <ac:spMkLst>
            <pc:docMk/>
            <pc:sldMk cId="1348648741" sldId="267"/>
            <ac:spMk id="4" creationId="{16F118F0-CFE8-96BF-A215-8D967F59FBDF}"/>
          </ac:spMkLst>
        </pc:spChg>
        <pc:picChg chg="add">
          <ac:chgData name="mehmed yilmaz" userId="02e31632f941a043" providerId="LiveId" clId="{611971EF-6338-4CF0-9A9E-06B8D4221C58}" dt="2022-05-25T17:08:53.177" v="840" actId="22"/>
          <ac:picMkLst>
            <pc:docMk/>
            <pc:sldMk cId="1348648741" sldId="267"/>
            <ac:picMk id="6" creationId="{1560C741-82C3-1858-32AF-AD9045612E67}"/>
          </ac:picMkLst>
        </pc:picChg>
        <pc:picChg chg="del">
          <ac:chgData name="mehmed yilmaz" userId="02e31632f941a043" providerId="LiveId" clId="{611971EF-6338-4CF0-9A9E-06B8D4221C58}" dt="2022-05-25T17:08:52.583" v="839" actId="478"/>
          <ac:picMkLst>
            <pc:docMk/>
            <pc:sldMk cId="1348648741" sldId="267"/>
            <ac:picMk id="16" creationId="{0FBDD0DF-21FA-16F8-634E-9ADC5C6DCB84}"/>
          </ac:picMkLst>
        </pc:picChg>
      </pc:sldChg>
      <pc:sldChg chg="add del">
        <pc:chgData name="mehmed yilmaz" userId="02e31632f941a043" providerId="LiveId" clId="{611971EF-6338-4CF0-9A9E-06B8D4221C58}" dt="2022-05-25T17:12:24.741" v="962" actId="47"/>
        <pc:sldMkLst>
          <pc:docMk/>
          <pc:sldMk cId="557478614" sldId="268"/>
        </pc:sldMkLst>
      </pc:sldChg>
      <pc:sldChg chg="addSp delSp modSp add mod ord">
        <pc:chgData name="mehmed yilmaz" userId="02e31632f941a043" providerId="LiveId" clId="{611971EF-6338-4CF0-9A9E-06B8D4221C58}" dt="2022-05-25T17:20:47.678" v="1091" actId="20577"/>
        <pc:sldMkLst>
          <pc:docMk/>
          <pc:sldMk cId="724030911" sldId="269"/>
        </pc:sldMkLst>
        <pc:spChg chg="mod">
          <ac:chgData name="mehmed yilmaz" userId="02e31632f941a043" providerId="LiveId" clId="{611971EF-6338-4CF0-9A9E-06B8D4221C58}" dt="2022-05-25T17:12:44.242" v="968" actId="20577"/>
          <ac:spMkLst>
            <pc:docMk/>
            <pc:sldMk cId="724030911" sldId="269"/>
            <ac:spMk id="2" creationId="{7F95B3B1-D38D-4F67-82F0-125EB91C2C44}"/>
          </ac:spMkLst>
        </pc:spChg>
        <pc:spChg chg="add del mod">
          <ac:chgData name="mehmed yilmaz" userId="02e31632f941a043" providerId="LiveId" clId="{611971EF-6338-4CF0-9A9E-06B8D4221C58}" dt="2022-05-25T17:12:14.699" v="959" actId="478"/>
          <ac:spMkLst>
            <pc:docMk/>
            <pc:sldMk cId="724030911" sldId="269"/>
            <ac:spMk id="4" creationId="{F3A0E562-D5D8-6023-AC32-94AF8FDC07DD}"/>
          </ac:spMkLst>
        </pc:spChg>
        <pc:spChg chg="add mod">
          <ac:chgData name="mehmed yilmaz" userId="02e31632f941a043" providerId="LiveId" clId="{611971EF-6338-4CF0-9A9E-06B8D4221C58}" dt="2022-05-25T17:20:47.678" v="1091" actId="20577"/>
          <ac:spMkLst>
            <pc:docMk/>
            <pc:sldMk cId="724030911" sldId="269"/>
            <ac:spMk id="11" creationId="{A81CE4D1-CD55-3E3F-EBBA-A49F578C3DC8}"/>
          </ac:spMkLst>
        </pc:spChg>
        <pc:picChg chg="add mod ord">
          <ac:chgData name="mehmed yilmaz" userId="02e31632f941a043" providerId="LiveId" clId="{611971EF-6338-4CF0-9A9E-06B8D4221C58}" dt="2022-05-25T17:12:10.219" v="957" actId="167"/>
          <ac:picMkLst>
            <pc:docMk/>
            <pc:sldMk cId="724030911" sldId="269"/>
            <ac:picMk id="7" creationId="{D28A0C29-F99C-B57D-91FD-2249B0820CA4}"/>
          </ac:picMkLst>
        </pc:picChg>
        <pc:picChg chg="del">
          <ac:chgData name="mehmed yilmaz" userId="02e31632f941a043" providerId="LiveId" clId="{611971EF-6338-4CF0-9A9E-06B8D4221C58}" dt="2022-05-25T17:12:11.798" v="958" actId="478"/>
          <ac:picMkLst>
            <pc:docMk/>
            <pc:sldMk cId="724030911" sldId="269"/>
            <ac:picMk id="16" creationId="{0FBDD0DF-21FA-16F8-634E-9ADC5C6DCB84}"/>
          </ac:picMkLst>
        </pc:picChg>
      </pc:sldChg>
      <pc:sldMasterChg chg="modSldLayout">
        <pc:chgData name="mehmed yilmaz" userId="02e31632f941a043" providerId="LiveId" clId="{611971EF-6338-4CF0-9A9E-06B8D4221C58}" dt="2022-05-25T16:35:54.622" v="68"/>
        <pc:sldMasterMkLst>
          <pc:docMk/>
          <pc:sldMasterMk cId="2338452468" sldId="2147483648"/>
        </pc:sldMasterMkLst>
        <pc:sldLayoutChg chg="addSp delSp modSp">
          <pc:chgData name="mehmed yilmaz" userId="02e31632f941a043" providerId="LiveId" clId="{611971EF-6338-4CF0-9A9E-06B8D4221C58}" dt="2022-05-25T16:35:54.622" v="68"/>
          <pc:sldLayoutMkLst>
            <pc:docMk/>
            <pc:sldMasterMk cId="2338452468" sldId="2147483648"/>
            <pc:sldLayoutMk cId="3754234253" sldId="2147483649"/>
          </pc:sldLayoutMkLst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4" creationId="{83BA5854-A987-49F9-BE5C-50F58CCADF28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5" creationId="{E85CE390-1DC3-48BB-B377-4105782D5C2B}"/>
            </ac:spMkLst>
          </pc:spChg>
          <pc:spChg chg="del">
            <ac:chgData name="mehmed yilmaz" userId="02e31632f941a043" providerId="LiveId" clId="{611971EF-6338-4CF0-9A9E-06B8D4221C58}" dt="2022-05-25T16:35:48.667" v="63"/>
            <ac:spMkLst>
              <pc:docMk/>
              <pc:sldMasterMk cId="2338452468" sldId="2147483648"/>
              <pc:sldLayoutMk cId="3754234253" sldId="2147483649"/>
              <ac:spMk id="6" creationId="{529F0F37-AD0A-4D8D-BF40-C68C46FD5286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7" creationId="{61D251A3-53B6-4872-1FDA-09875F7689E9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8" creationId="{7B9B482E-CE63-9224-E1B7-A6B3507A34CE}"/>
            </ac:spMkLst>
          </pc:spChg>
          <pc:spChg chg="add del mod">
            <ac:chgData name="mehmed yilmaz" userId="02e31632f941a043" providerId="LiveId" clId="{611971EF-6338-4CF0-9A9E-06B8D4221C58}" dt="2022-05-25T16:35:51.789" v="65"/>
            <ac:spMkLst>
              <pc:docMk/>
              <pc:sldMasterMk cId="2338452468" sldId="2147483648"/>
              <pc:sldLayoutMk cId="3754234253" sldId="2147483649"/>
              <ac:spMk id="9" creationId="{E641434D-8722-FF56-CF3E-CE3E09FFC0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0" creationId="{5A6C4100-EE7D-0A34-9E66-F5B167DF26B6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1" creationId="{0B25F16B-B47D-06C5-AE3A-B883D0D04170}"/>
            </ac:spMkLst>
          </pc:spChg>
          <pc:spChg chg="add del mod">
            <ac:chgData name="mehmed yilmaz" userId="02e31632f941a043" providerId="LiveId" clId="{611971EF-6338-4CF0-9A9E-06B8D4221C58}" dt="2022-05-25T16:35:53.382" v="67"/>
            <ac:spMkLst>
              <pc:docMk/>
              <pc:sldMasterMk cId="2338452468" sldId="2147483648"/>
              <pc:sldLayoutMk cId="3754234253" sldId="2147483649"/>
              <ac:spMk id="12" creationId="{A8D24AAE-FA51-8805-C83B-920164C200B6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3" creationId="{D73CCB3A-1506-8130-DA09-19043FF9008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4" creationId="{F7F82B25-A344-1D3C-F7F1-B4DB06A1F64C}"/>
            </ac:spMkLst>
          </pc:spChg>
          <pc:spChg chg="add mod">
            <ac:chgData name="mehmed yilmaz" userId="02e31632f941a043" providerId="LiveId" clId="{611971EF-6338-4CF0-9A9E-06B8D4221C58}" dt="2022-05-25T16:35:54.622" v="68"/>
            <ac:spMkLst>
              <pc:docMk/>
              <pc:sldMasterMk cId="2338452468" sldId="2147483648"/>
              <pc:sldLayoutMk cId="3754234253" sldId="2147483649"/>
              <ac:spMk id="15" creationId="{E3A8864D-8AF2-6C79-9745-9E44595694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5B3F-E872-491F-8716-03B32B10AC2E}" type="datetimeFigureOut">
              <a:rPr lang="de-DE" smtClean="0"/>
              <a:t>17.07.2022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736C-DB9D-4746-9C14-53BC2FB8D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3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E736C-DB9D-4746-9C14-53BC2FB8D7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66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B82D7-970C-4EFA-9269-838EAF0C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40D516-3208-4951-8558-5571C435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73CCB3A-1506-8130-DA09-19043FF9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7F82B25-A344-1D3C-F7F1-B4DB06A1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A8864D-8AF2-6C79-9745-9E44595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A6F6-1A73-477A-B25B-9BF5F76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6DC684-E65D-4A63-BD4C-5F2472F4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A364D-E403-4F1F-AB65-61B960ED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8AD81-A887-40C7-AF6F-2867FA2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24DC5-1AFB-4A95-A744-6EDAD54A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3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21FBA-9FD4-47FA-8B09-39C89009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B8F1-0963-4DB2-9A29-A354D316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29A76-B12D-40BA-8226-1BAB6DD7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66F31-F848-4801-A2FC-C9154522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0EFC-938B-4EB7-9373-A069397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E6DF-2733-4C66-BFAD-F7C51A89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326D5-14A5-43DB-9DC1-803426BB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E957-9CC9-46AD-BF55-B0D4B25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0FB77-1EDB-4419-B43F-E779D485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EA6EC-2EDD-4644-9906-B44047F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0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31259-86C6-44C8-9F05-D0F5123E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B74278-C7E5-45F6-AA94-6A6F118E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8B170-3A79-4804-9501-E176CE5E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1F595-F63D-4C48-A754-B8E7599B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470060-DA14-47FB-9A7E-3BC0BC39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CFE8-72A3-4660-8BD1-58773B88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0947-CB33-4F4E-9F8C-499A429C9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081C14-FB49-4829-A081-0D5569A1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F7325-A344-424F-9F36-88EAB767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413951-66BA-4D55-AAC2-DCFFA2D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3781D8-D796-4F83-BBDB-D0B7168F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6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64F9-D2CC-4216-AFF1-D1579B64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17B7C-D82D-4A56-99CD-CE8040F6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16B335-99AD-4794-8B94-F4C586A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0BA8B9-B361-47F8-BA55-4F72877F3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B0923D-5F4F-41ED-ACD3-D0CEDDB8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0AE9D2-980B-4236-AB76-A179B1AF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15AD5-48FF-4CC4-8E36-633FFC6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1B4420-1DAA-43DB-BEE7-E1CAFADE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92A5-A5DD-4434-BA6B-5153B6AB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34A03-90D6-496C-A7C8-F6B64F91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AD5EB-F17C-44EF-AEA3-D4AA308A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7B6800-6023-48F2-BCCD-0F16F195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D506C8-D777-4BF6-A1FE-6B8BBF4C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431DE3-9CD4-4B26-916D-8DAA4C83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3FBB9C-1FDB-4B00-9FF9-406F167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28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34622-1D69-489B-9957-07FA8F6A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96B38-774C-46D0-9C9E-0146240E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83B5A-2E17-478F-B309-AB88398E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C9141-FC93-4120-BCD1-92DE3500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EBA1DD-C4A9-438E-BC2C-86AF0655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F1778-297A-40EC-B86B-6B36524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9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9C46D-58CC-4793-9EE6-D10EA4E0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65E6F-28B4-469B-8433-343DA9A3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EEC9A-0C82-45A0-AACF-261EC4DF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215998-173B-409C-A516-D41632D9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EAA235-C34E-4031-8221-7BCED3E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9F5330-C071-4374-ABA0-BD1361A8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C7B47-D8D7-462D-ADFA-BCC3239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3A547-9714-4D03-87BA-AC1719A4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7A26C-0833-4493-A132-278A56F6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522128-3C69-498A-8C2F-37EB1692E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A29D5-444A-4AA8-B3EC-009DCCED1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7759-3F72-4198-82BE-36D4A88F8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5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99EDB-20CD-4834-B193-BC9FB8782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Million Corpus Posts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E538B-A89A-4047-A150-D9A34AC6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6CDFA3-402D-4F02-A298-0D167387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 dirty="0"/>
              <a:t>Tim Luckhardt - 3142907, Samuel Becker - 2847416, Mehmed Yilmaz - 3476521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77031-BA7F-4DB5-8A01-7213C0DF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BF7759-3F72-4198-82BE-36D4A88F88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43EA-A0D1-F3FB-1AF3-BF254A7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Correlations between Labels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128AD-07B9-3AF1-3755-561DE85E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73178-D11C-D79F-4AAD-5277914A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37987-E491-5BDD-DD70-CDFF12B6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334810-2DD8-E2D9-07B1-FF683DF1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" y="1378541"/>
            <a:ext cx="7466715" cy="49778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4D941B-BF87-290D-E2CC-9A5763D8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37" y="2040934"/>
            <a:ext cx="2314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C27F5F-4CF9-FCF9-BCF7-6F1C80B4B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4839EF35-4157-4577-C4B9-4175E98C0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52B14-E84F-C743-C0DD-755D74B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0357F-20CE-C567-047B-0006234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73E23-8473-DFC2-8B55-DDD806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73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F72F9-4C68-84E9-66A1-FD031A96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Features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7F07E-B270-A5DB-30E7-FD42409B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Dense Features:	</a:t>
            </a:r>
          </a:p>
          <a:p>
            <a:pPr lvl="1"/>
            <a:r>
              <a:rPr lang="de-DE" dirty="0" err="1"/>
              <a:t>Spacy</a:t>
            </a:r>
            <a:r>
              <a:rPr lang="de-DE" dirty="0"/>
              <a:t> Word-</a:t>
            </a:r>
            <a:r>
              <a:rPr lang="de-DE" dirty="0" err="1"/>
              <a:t>to</a:t>
            </a:r>
            <a:r>
              <a:rPr lang="de-DE" dirty="0"/>
              <a:t>-Vector-</a:t>
            </a:r>
            <a:r>
              <a:rPr lang="de-DE" dirty="0" err="1"/>
              <a:t>Embeddings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Sparse</a:t>
            </a:r>
            <a:r>
              <a:rPr lang="de-DE" dirty="0"/>
              <a:t> Features:</a:t>
            </a:r>
          </a:p>
          <a:p>
            <a:pPr lvl="1"/>
            <a:r>
              <a:rPr lang="de-DE" dirty="0"/>
              <a:t>TF-IDF-</a:t>
            </a:r>
            <a:r>
              <a:rPr lang="de-DE" dirty="0" err="1"/>
              <a:t>Embeddings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5DACA-8DF0-36D9-0467-97BC9133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4AE8C-CBDF-4046-07C5-EA60D99D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ADEF1-ABF8-D86C-5833-53F89134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7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557C-9AD0-3C68-CFDD-9E8E9E47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classifiers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7056A-0EF5-59A2-37E4-05E51F46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dirty="0"/>
              <a:t>SVC with different kernels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Boosted Decision Trees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Feed-Forward Neural Network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k-Nearest Neighbor</a:t>
            </a:r>
            <a:endParaRPr lang="de-DE" dirty="0"/>
          </a:p>
          <a:p>
            <a:pPr>
              <a:lnSpc>
                <a:spcPct val="107000"/>
              </a:lnSpc>
            </a:pPr>
            <a:r>
              <a:rPr lang="en-US" dirty="0"/>
              <a:t>Naive Gaussian Bayes</a:t>
            </a:r>
            <a:endParaRPr lang="de-DE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Logistic Regression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1CCCF-C914-E312-98C7-AF88754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30719-ED6F-3713-B7FE-8681BB93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F3A30-C84F-724C-B2CD-A7BB8848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3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F17A-0008-AB0F-04E6-6E048F20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171" y="2584543"/>
            <a:ext cx="10515600" cy="1325563"/>
          </a:xfrm>
        </p:spPr>
        <p:txBody>
          <a:bodyPr/>
          <a:lstStyle/>
          <a:p>
            <a:r>
              <a:rPr lang="de-DE" dirty="0"/>
              <a:t>[Switch </a:t>
            </a:r>
            <a:r>
              <a:rPr lang="de-DE" dirty="0" err="1"/>
              <a:t>to</a:t>
            </a:r>
            <a:r>
              <a:rPr lang="de-DE" dirty="0"/>
              <a:t> PDF]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EFC38-4E94-338E-924C-F051023F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2A1FC-B6D5-9EB0-6998-D6447298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B330-D09C-9301-95CE-E69AA4FD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36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92574-2367-4867-BAEB-95E71F89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Million Post Corpus</a:t>
            </a:r>
          </a:p>
          <a:p>
            <a:r>
              <a:rPr lang="de-DE" dirty="0"/>
              <a:t>Austrian </a:t>
            </a:r>
            <a:r>
              <a:rPr lang="de-DE" dirty="0" err="1"/>
              <a:t>newspaper</a:t>
            </a:r>
            <a:r>
              <a:rPr lang="de-DE" dirty="0"/>
              <a:t> “Der Standard”</a:t>
            </a:r>
          </a:p>
          <a:p>
            <a:r>
              <a:rPr lang="de-DE" dirty="0"/>
              <a:t>Dataset Language: German</a:t>
            </a:r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:  2015-2016, </a:t>
            </a:r>
            <a:r>
              <a:rPr lang="de-DE" dirty="0" err="1"/>
              <a:t>around</a:t>
            </a:r>
            <a:r>
              <a:rPr lang="de-DE" dirty="0"/>
              <a:t> June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r>
              <a:rPr lang="en-US" dirty="0"/>
              <a:t>11.773 labeled and 1.000.000 unlabeled posts </a:t>
            </a:r>
          </a:p>
          <a:p>
            <a:r>
              <a:rPr lang="en-US" dirty="0"/>
              <a:t>annotated by professional forum moderators 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 dirty="0"/>
              <a:t>Tim Luckhardt - 3142907, Samuel Becker - 2847416, Mehmed Yilmaz - 3476521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58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8A0C29-F99C-B57D-91FD-2249B082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33" y="2079856"/>
            <a:ext cx="10466667" cy="22190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Posts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1CE4D1-CD55-3E3F-EBBA-A49F578C3DC8}"/>
              </a:ext>
            </a:extLst>
          </p:cNvPr>
          <p:cNvSpPr txBox="1"/>
          <p:nvPr/>
        </p:nvSpPr>
        <p:spPr>
          <a:xfrm>
            <a:off x="838200" y="4298904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Posts</a:t>
            </a:r>
          </a:p>
        </p:txBody>
      </p:sp>
    </p:spTree>
    <p:extLst>
      <p:ext uri="{BB962C8B-B14F-4D97-AF65-F5344CB8AC3E}">
        <p14:creationId xmlns:p14="http://schemas.microsoft.com/office/powerpoint/2010/main" val="72403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5B3B1-D38D-4F67-82F0-125EB91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Dataset </a:t>
            </a:r>
            <a:r>
              <a:rPr lang="de-DE" err="1"/>
              <a:t>labels</a:t>
            </a:r>
            <a:r>
              <a:rPr lang="de-DE"/>
              <a:t> - </a:t>
            </a:r>
            <a:r>
              <a:rPr lang="de-DE" err="1"/>
              <a:t>Articles</a:t>
            </a:r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4909335-390B-4541-9FEF-1C26E7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9A32F58-471E-4820-8946-9E1B6B7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1894994-D513-FD2C-4DEE-83630F35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2483" y="6356350"/>
            <a:ext cx="8143335" cy="365125"/>
          </a:xfrm>
        </p:spPr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0FBDD0DF-21FA-16F8-634E-9ADC5C6D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856"/>
            <a:ext cx="10515600" cy="2124913"/>
          </a:xfr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63D00D9-2884-32DA-FFF0-B206C2607D20}"/>
              </a:ext>
            </a:extLst>
          </p:cNvPr>
          <p:cNvSpPr txBox="1"/>
          <p:nvPr/>
        </p:nvSpPr>
        <p:spPr>
          <a:xfrm>
            <a:off x="838200" y="4204769"/>
            <a:ext cx="246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Table: </a:t>
            </a:r>
            <a:r>
              <a:rPr lang="de-DE" sz="1200" err="1"/>
              <a:t>Articles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30461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D2B57-D57F-6D00-E6D0-2AAFB09E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: Posts and </a:t>
            </a:r>
            <a:r>
              <a:rPr lang="de-DE" dirty="0" err="1"/>
              <a:t>Articles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EF659-2E23-A463-91DE-6DF5BF3C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posts</a:t>
            </a:r>
            <a:r>
              <a:rPr lang="de-DE" dirty="0"/>
              <a:t>: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HTML-Tags or more complicated structure, though maybe links and E-Mails.</a:t>
            </a:r>
          </a:p>
          <a:p>
            <a:pPr>
              <a:lnSpc>
                <a:spcPct val="107000"/>
              </a:lnSpc>
            </a:pPr>
            <a:r>
              <a:rPr lang="de-DE" sz="2400" dirty="0"/>
              <a:t>Possible </a:t>
            </a:r>
            <a:r>
              <a:rPr lang="de-DE" sz="2400" dirty="0" err="1"/>
              <a:t>posts</a:t>
            </a:r>
            <a:r>
              <a:rPr lang="de-DE" sz="2400" dirty="0"/>
              <a:t> (= </a:t>
            </a:r>
            <a:r>
              <a:rPr lang="de-DE" sz="2400" dirty="0" err="1"/>
              <a:t>user</a:t>
            </a:r>
            <a:r>
              <a:rPr lang="de-DE" sz="2400" dirty="0"/>
              <a:t> </a:t>
            </a:r>
            <a:r>
              <a:rPr lang="de-DE" sz="2400" dirty="0" err="1"/>
              <a:t>comments</a:t>
            </a:r>
            <a:r>
              <a:rPr lang="de-DE" sz="2400" dirty="0"/>
              <a:t>) </a:t>
            </a:r>
            <a:r>
              <a:rPr lang="de-DE" sz="2400" dirty="0" err="1"/>
              <a:t>pecularities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Typos</a:t>
            </a:r>
            <a:endParaRPr lang="de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Auto-correct fails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ways of putting emphasis, e.g. Capslock or repeated vocals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Sidestepping Curse word filters by replacing letters, for example by stars.</a:t>
            </a:r>
            <a:endParaRPr lang="de-DE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smileys (no exotic non-ASCII symbols)</a:t>
            </a:r>
            <a:endParaRPr lang="de-DE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Articles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structure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3C1D4C-7971-5D2A-BE3E-718AF710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A7C7D4-F7FB-72E0-4814-3C79E49B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F772E-B997-4A51-6162-8F2D36DA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DB49-CD39-CE0D-E46F-EEE2E11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2BDBE-0E5D-F46A-8991-E28A018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ArgumentsUsed</a:t>
            </a:r>
            <a:endParaRPr lang="en-US" dirty="0"/>
          </a:p>
          <a:p>
            <a:r>
              <a:rPr lang="en-US" dirty="0"/>
              <a:t>Discriminating </a:t>
            </a:r>
          </a:p>
          <a:p>
            <a:r>
              <a:rPr lang="en-US" dirty="0"/>
              <a:t>Inappropriate</a:t>
            </a:r>
          </a:p>
          <a:p>
            <a:r>
              <a:rPr lang="en-US" dirty="0" err="1"/>
              <a:t>OffTopic</a:t>
            </a:r>
            <a:endParaRPr lang="en-US" dirty="0"/>
          </a:p>
          <a:p>
            <a:r>
              <a:rPr lang="en-US" dirty="0" err="1"/>
              <a:t>PersonalStories</a:t>
            </a:r>
            <a:endParaRPr lang="en-US" dirty="0"/>
          </a:p>
          <a:p>
            <a:r>
              <a:rPr lang="en-US" dirty="0" err="1"/>
              <a:t>PossiblyFeedback</a:t>
            </a:r>
            <a:endParaRPr lang="en-US" dirty="0"/>
          </a:p>
          <a:p>
            <a:r>
              <a:rPr lang="en-US" dirty="0" err="1"/>
              <a:t>SentimentNegative</a:t>
            </a:r>
            <a:endParaRPr lang="en-US" dirty="0"/>
          </a:p>
          <a:p>
            <a:r>
              <a:rPr lang="en-US" dirty="0" err="1"/>
              <a:t>SentimentNeutral</a:t>
            </a:r>
            <a:endParaRPr lang="en-US" dirty="0"/>
          </a:p>
          <a:p>
            <a:r>
              <a:rPr lang="en-US" dirty="0" err="1"/>
              <a:t>SentimentPositive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76A518-E81C-3BAA-386C-0FE1FAB1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5CDCD-EC69-6644-0A64-F6BAC4C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517E9-3427-AC4E-087A-CD9E49A8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86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5BAE5-2D92-5756-6289-CDBA75A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possibly imbalanced:</a:t>
            </a:r>
          </a:p>
          <a:p>
            <a:pPr lvl="1"/>
            <a:r>
              <a:rPr lang="en-US" dirty="0" err="1"/>
              <a:t>ArgumentsUsed</a:t>
            </a:r>
            <a:r>
              <a:rPr lang="en-US" dirty="0"/>
              <a:t> 	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2600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1000)</a:t>
            </a:r>
          </a:p>
          <a:p>
            <a:pPr lvl="1"/>
            <a:r>
              <a:rPr lang="en-US" dirty="0"/>
              <a:t>Discriminating 	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3000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300)</a:t>
            </a:r>
          </a:p>
          <a:p>
            <a:pPr lvl="1"/>
            <a:r>
              <a:rPr lang="en-US" dirty="0" err="1"/>
              <a:t>SentimentPositive</a:t>
            </a:r>
            <a:r>
              <a:rPr lang="en-US" dirty="0"/>
              <a:t> 	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3600 to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40)</a:t>
            </a:r>
            <a:endParaRPr lang="en-US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3A71A-7694-5AA7-9697-1EF57B4E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F9373-2861-A2D5-9766-9A6A35BC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C1CC2-151D-C01E-B5C6-C2FA8AE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4479-D37A-BEE0-69D0-3D2FD92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D302F-90F8-65FB-01AF-B7D53289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3600 posts: All 9 labels set. </a:t>
            </a:r>
          </a:p>
          <a:p>
            <a:r>
              <a:rPr lang="en-US" dirty="0"/>
              <a:t>Most posts: Only a subset of labels is set (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1</a:t>
            </a:r>
            <a:r>
              <a:rPr lang="en-US" dirty="0"/>
              <a:t>0,000 posts)</a:t>
            </a:r>
          </a:p>
          <a:p>
            <a:pPr lvl="1"/>
            <a:r>
              <a:rPr lang="en-US" dirty="0"/>
              <a:t>In total: </a:t>
            </a:r>
            <a:r>
              <a:rPr lang="de-DE" b="0" i="0" u="none" strike="noStrike" dirty="0">
                <a:solidFill>
                  <a:srgbClr val="232629"/>
                </a:solidFill>
                <a:effectLst/>
                <a:latin typeface="MathJax_Main"/>
              </a:rPr>
              <a:t>≈ </a:t>
            </a:r>
            <a:r>
              <a:rPr lang="en-US" dirty="0"/>
              <a:t>40,000 labels assigned</a:t>
            </a:r>
          </a:p>
          <a:p>
            <a:r>
              <a:rPr lang="en-US" dirty="0"/>
              <a:t>1 million remaining posts are unlabeled.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3014A-4EA9-EB6E-A1A5-47EA0552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A0E77-466E-3DCD-999C-8DF6DC76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97EF10-4750-234F-4FED-B36BEBD1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1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BE61A-AC20-20C9-3762-8DB3EF5C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Meta-Labels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82F8B-2248-A613-A789-E4B71CE2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7"/>
            <a:ext cx="10515600" cy="4351338"/>
          </a:xfrm>
        </p:spPr>
        <p:txBody>
          <a:bodyPr/>
          <a:lstStyle/>
          <a:p>
            <a:r>
              <a:rPr lang="de-DE" dirty="0"/>
              <a:t>Posts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Positive-/Negative </a:t>
            </a:r>
            <a:r>
              <a:rPr lang="de-DE" dirty="0" err="1"/>
              <a:t>votes</a:t>
            </a:r>
            <a:endParaRPr lang="de-DE" dirty="0"/>
          </a:p>
          <a:p>
            <a:pPr lvl="1"/>
            <a:r>
              <a:rPr lang="de-DE" dirty="0"/>
              <a:t>Status: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279A2-0A2D-9D39-40C6-41DE81FC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17.07.2022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30EA7-2FB7-E8CC-7A8B-90B15E39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Tim Luckhardt - 3142907, Samuel Becker - 2847416, Mehmed Yilmaz - 3476521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62979-978C-C68F-30E8-FF9585F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7759-3F72-4198-82BE-36D4A88F88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70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Breitbild</PresentationFormat>
  <Paragraphs>105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MathJax_Main</vt:lpstr>
      <vt:lpstr>Office</vt:lpstr>
      <vt:lpstr>One Million Corpus Posts</vt:lpstr>
      <vt:lpstr>Dataset overview</vt:lpstr>
      <vt:lpstr>Dataset labels - Posts</vt:lpstr>
      <vt:lpstr>Dataset labels - Articles</vt:lpstr>
      <vt:lpstr>Structure: Posts and Articles</vt:lpstr>
      <vt:lpstr>Possible labels of posts</vt:lpstr>
      <vt:lpstr>PowerPoint-Präsentation</vt:lpstr>
      <vt:lpstr>Labels</vt:lpstr>
      <vt:lpstr>Meta-Labels</vt:lpstr>
      <vt:lpstr>Correlations between Labels</vt:lpstr>
      <vt:lpstr>Classifiers</vt:lpstr>
      <vt:lpstr>Used Features  </vt:lpstr>
      <vt:lpstr>Trained classifiers</vt:lpstr>
      <vt:lpstr>[Switch to PDF]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BackWrack</dc:title>
  <dc:creator>mehmed yilmaz</dc:creator>
  <cp:lastModifiedBy>Tim Luckhardt</cp:lastModifiedBy>
  <cp:revision>3</cp:revision>
  <dcterms:created xsi:type="dcterms:W3CDTF">2022-02-18T07:15:04Z</dcterms:created>
  <dcterms:modified xsi:type="dcterms:W3CDTF">2022-07-17T15:33:47Z</dcterms:modified>
</cp:coreProperties>
</file>