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FCB1C-98FE-4CB7-A281-938106D96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C8F6C4-B6E0-4F39-8DF5-A12E47ABE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64012-83C5-4B53-844C-872B3F36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93B1-9752-4CCA-AE85-3DAA453B777D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303D44-798A-4B61-9835-67C6A5D9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14120-E767-45C1-A6B8-E9674E90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DB5D-D5B6-439C-9198-FD02CD47E9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9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973E1-75EC-45EA-B0BD-A2810FBF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AB4DFD-BCA6-4C33-B24E-C0C3EC074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5F5648-FF7B-4B70-8966-D62D2E19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93B1-9752-4CCA-AE85-3DAA453B777D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14B4F-C180-44A2-9D82-05C8F9EE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12A48D-FB39-4934-A1F2-99C26370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DB5D-D5B6-439C-9198-FD02CD47E9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2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F3496CB-1627-4FE8-8053-EF5ECDC66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ECF7BF-B102-4F20-A054-ACEAFB9D0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E1A938-9197-40CD-AEEE-7D64E91D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93B1-9752-4CCA-AE85-3DAA453B777D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617FE-44B7-4AA9-AB6D-A0F536FF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AD136-C87C-477A-B0BC-EE6586E0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DB5D-D5B6-439C-9198-FD02CD47E9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6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1B575-79E3-4FC3-8A6D-C2F8B66C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BE278-4F19-49A5-BD8C-1F6B3C7C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BCEC06-F745-4FAC-903D-A264C81E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93B1-9752-4CCA-AE85-3DAA453B777D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6A2B8-156E-4869-968E-E0364E05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929738-454B-4A19-86EE-E4A9F860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DB5D-D5B6-439C-9198-FD02CD47E9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F02A7-34BE-427B-90E5-B737ECBF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83F85C-4604-4FA6-B8A2-B31279259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FF6593-1F0F-4639-BE2D-DFFDBEBE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93B1-9752-4CCA-AE85-3DAA453B777D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0BE8A1-9F77-4807-A049-E4D1D5FF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90720C-0436-427A-92FD-6F287746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DB5D-D5B6-439C-9198-FD02CD47E9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3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3FC90-5632-4737-8892-92B22756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759371-D0DD-4BBB-AAC9-0B09D4924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30270F-2DA7-4D0D-AB81-21EF7AE37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8A15B8-87AA-4DF7-BAE9-E27EC2E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93B1-9752-4CCA-AE85-3DAA453B777D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485F58-76F1-42DD-8857-9132C6F8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44E0CB-E565-48A4-B3CB-0A5B55C8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DB5D-D5B6-439C-9198-FD02CD47E9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6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B6C2B-A677-4B6D-AA91-BA16BF95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B8FAB0-C7E0-4ED8-AAE1-729EFA8A2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B6A948-FF00-4599-A1C3-A5BC87A29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683A8F-2370-478A-A970-A38472DC3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838665-FA80-4268-B0C7-A4307B55F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B7BBC5-ED0D-472F-87AA-542A8BDF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93B1-9752-4CCA-AE85-3DAA453B777D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B8E039-04E8-4669-A6AE-1537071E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B0AC0A-1C55-4A61-8908-17372D2C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DB5D-D5B6-439C-9198-FD02CD47E9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0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7A729-4B50-43A1-B09D-C2EBCDFA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759635-25B4-4541-9DA0-9B108F5F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93B1-9752-4CCA-AE85-3DAA453B777D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2DC2CF-EC5B-41FA-91C6-A6518F85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856F96-B0FA-4AFE-A80C-480B461A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DB5D-D5B6-439C-9198-FD02CD47E9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0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16F3A1E-4F2B-40DC-8256-FF64FD531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93B1-9752-4CCA-AE85-3DAA453B777D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42DB4B-44D0-4458-B2E2-FADBA9E8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BC9247-2C43-44DE-8786-830A397F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DB5D-D5B6-439C-9198-FD02CD47E9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1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9DDF4-4716-48F0-92A0-16F35798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A98D44-C239-4089-B464-3A29F705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842A30-E538-4567-9C94-C21C7C149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FC886C-1338-427B-A8DB-3E59121E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93B1-9752-4CCA-AE85-3DAA453B777D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FF9716-90F4-481C-A76D-716CDDA7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980349-196B-4CA6-A09C-69423E6C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DB5D-D5B6-439C-9198-FD02CD47E9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76CE7-D823-476A-B040-D9419322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EF3527-71D1-421F-BBE8-BE86E5B5C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1FF834-A551-4742-8070-4FEF5DDA1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8E4F8C-51CC-4120-9DED-0497F65F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93B1-9752-4CCA-AE85-3DAA453B777D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F24075-7FA0-4454-9CBA-04A21289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87A05-5A41-4711-B4FE-077E18C5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DB5D-D5B6-439C-9198-FD02CD47E9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5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89F1D4-DFB3-4E40-839D-72DC556E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1E9E77-E7DC-44B7-B385-49247C04F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1CEAD-745E-4AA7-B3C8-A3D7ADC25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93B1-9752-4CCA-AE85-3DAA453B777D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CBA200-B4F0-467A-B862-52C1421F6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435CD9-06BD-4FAC-B2E1-363C7D24A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4DB5D-D5B6-439C-9198-FD02CD47E97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21DE23A0-C75E-4468-88B7-16ACCD24A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6" y="2547390"/>
            <a:ext cx="12192000" cy="1343645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0C6CB73-5138-4ACA-8863-8CFDF4BEEBD7}"/>
              </a:ext>
            </a:extLst>
          </p:cNvPr>
          <p:cNvGrpSpPr/>
          <p:nvPr/>
        </p:nvGrpSpPr>
        <p:grpSpPr>
          <a:xfrm>
            <a:off x="935381" y="2944899"/>
            <a:ext cx="845361" cy="865253"/>
            <a:chOff x="4121360" y="3142697"/>
            <a:chExt cx="2465872" cy="252389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57AE5E45-2AE7-4258-9027-EF0F1F3AF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6250" b="93750" l="9961" r="89844">
                          <a14:foregroundMark x1="33203" y1="88672" x2="47901" y2="93632"/>
                          <a14:foregroundMark x1="45703" y1="85938" x2="49023" y2="91016"/>
                          <a14:foregroundMark x1="57813" y1="10156" x2="58594" y2="6250"/>
                          <a14:backgroundMark x1="60156" y1="95703" x2="49219" y2="957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1360" y="3142697"/>
              <a:ext cx="2465872" cy="2523896"/>
            </a:xfrm>
            <a:prstGeom prst="rect">
              <a:avLst/>
            </a:prstGeom>
          </p:spPr>
        </p:pic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0D79000D-240D-490B-A32F-F8EC0FB5FD11}"/>
                </a:ext>
              </a:extLst>
            </p:cNvPr>
            <p:cNvCxnSpPr/>
            <p:nvPr/>
          </p:nvCxnSpPr>
          <p:spPr>
            <a:xfrm>
              <a:off x="4783767" y="5294940"/>
              <a:ext cx="9499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87560175-A3FE-411D-B5B3-89C45C8AFA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3750" l="9961" r="89844">
                        <a14:foregroundMark x1="33203" y1="88672" x2="47901" y2="93632"/>
                        <a14:foregroundMark x1="45703" y1="85938" x2="49023" y2="91016"/>
                        <a14:foregroundMark x1="57813" y1="10156" x2="58594" y2="6250"/>
                        <a14:backgroundMark x1="60156" y1="95703" x2="49219" y2="95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52" y="2799638"/>
            <a:ext cx="862800" cy="883102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A5D2FDA-B26A-4D60-B1C3-60A804DAE57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3750" l="9961" r="89844">
                        <a14:foregroundMark x1="33203" y1="88672" x2="47901" y2="93632"/>
                        <a14:foregroundMark x1="45703" y1="85938" x2="49023" y2="91016"/>
                        <a14:foregroundMark x1="57813" y1="10156" x2="58594" y2="6250"/>
                        <a14:backgroundMark x1="60156" y1="95703" x2="49219" y2="95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79" y="2707230"/>
            <a:ext cx="862800" cy="883102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CB568A9-DA7A-4F9F-937B-B288A4C5D9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3750" l="9961" r="89844">
                        <a14:foregroundMark x1="33203" y1="88672" x2="47901" y2="93632"/>
                        <a14:foregroundMark x1="45703" y1="85938" x2="49023" y2="91016"/>
                        <a14:foregroundMark x1="57813" y1="10156" x2="58594" y2="6250"/>
                        <a14:backgroundMark x1="60156" y1="95703" x2="49219" y2="95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05" y="2603082"/>
            <a:ext cx="862800" cy="88310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0077F3D-CBAF-4E38-A054-FFFA7F0C7E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3750" l="9961" r="89844">
                        <a14:foregroundMark x1="33203" y1="88672" x2="47901" y2="93632"/>
                        <a14:foregroundMark x1="45703" y1="85938" x2="49023" y2="91016"/>
                        <a14:foregroundMark x1="57813" y1="10156" x2="58594" y2="6250"/>
                        <a14:backgroundMark x1="60156" y1="95703" x2="49219" y2="95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381" y="2503348"/>
            <a:ext cx="862800" cy="883102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4407692-91A3-4CA2-99DE-96C3E6282C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3750" l="9961" r="89844">
                        <a14:foregroundMark x1="33203" y1="88672" x2="47901" y2="93632"/>
                        <a14:foregroundMark x1="45703" y1="85938" x2="49023" y2="91016"/>
                        <a14:foregroundMark x1="57813" y1="10156" x2="58594" y2="6250"/>
                        <a14:backgroundMark x1="60156" y1="95703" x2="49219" y2="95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91" y="2411780"/>
            <a:ext cx="862800" cy="88310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2F40B92-BD0E-461E-B3B1-AA00F19A863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3750" l="9961" r="89844">
                        <a14:foregroundMark x1="33203" y1="88672" x2="47901" y2="93632"/>
                        <a14:foregroundMark x1="45703" y1="85938" x2="49023" y2="91016"/>
                        <a14:foregroundMark x1="57813" y1="10156" x2="58594" y2="6250"/>
                        <a14:backgroundMark x1="60156" y1="95703" x2="49219" y2="95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276308" y="2926602"/>
            <a:ext cx="862800" cy="883102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0F9EE7B3-CF16-4465-9BF7-923CD8E99E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3750" l="9961" r="89844">
                        <a14:foregroundMark x1="33203" y1="88672" x2="47901" y2="93632"/>
                        <a14:foregroundMark x1="45703" y1="85938" x2="49023" y2="91016"/>
                        <a14:foregroundMark x1="57813" y1="10156" x2="58594" y2="6250"/>
                        <a14:backgroundMark x1="60156" y1="95703" x2="49219" y2="95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54534" y="2814450"/>
            <a:ext cx="862800" cy="88310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999FD1F0-67E7-48AD-8F35-C4E4C98EFD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3750" l="9961" r="89844">
                        <a14:foregroundMark x1="33203" y1="88672" x2="47901" y2="93632"/>
                        <a14:foregroundMark x1="45703" y1="85938" x2="49023" y2="91016"/>
                        <a14:foregroundMark x1="57813" y1="10156" x2="58594" y2="6250"/>
                        <a14:backgroundMark x1="60156" y1="95703" x2="49219" y2="95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388487" y="2725964"/>
            <a:ext cx="862800" cy="88310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E65B9AF-8DCF-463E-B19E-39D8FB1413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3750" l="9961" r="89844">
                        <a14:foregroundMark x1="33203" y1="88672" x2="47901" y2="93632"/>
                        <a14:foregroundMark x1="45703" y1="85938" x2="49023" y2="91016"/>
                        <a14:foregroundMark x1="57813" y1="10156" x2="58594" y2="6250"/>
                        <a14:backgroundMark x1="60156" y1="95703" x2="49219" y2="95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864161" y="2620378"/>
            <a:ext cx="862800" cy="88310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04B3B054-B9D2-43F9-958B-D340443DB7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3750" l="9961" r="89844">
                        <a14:foregroundMark x1="33203" y1="88672" x2="47901" y2="93632"/>
                        <a14:foregroundMark x1="45703" y1="85938" x2="49023" y2="91016"/>
                        <a14:foregroundMark x1="57813" y1="10156" x2="58594" y2="6250"/>
                        <a14:backgroundMark x1="60156" y1="95703" x2="49219" y2="95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93718" y="2503348"/>
            <a:ext cx="862800" cy="883102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A4B2B30-34F4-48C5-85A7-73678F46C9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3750" l="9961" r="89844">
                        <a14:foregroundMark x1="33203" y1="88672" x2="47901" y2="93632"/>
                        <a14:foregroundMark x1="45703" y1="85938" x2="49023" y2="91016"/>
                        <a14:foregroundMark x1="57813" y1="10156" x2="58594" y2="6250"/>
                        <a14:backgroundMark x1="60156" y1="95703" x2="49219" y2="95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26568" y="2438258"/>
            <a:ext cx="862800" cy="88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4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DDC2AB31-909E-425F-BAF7-9F0D889EC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44" y="1831613"/>
            <a:ext cx="10609392" cy="18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9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EBFEBB19-4EC3-4E08-B98A-962166A6D9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40" b="10993"/>
          <a:stretch/>
        </p:blipFill>
        <p:spPr>
          <a:xfrm>
            <a:off x="549686" y="2414040"/>
            <a:ext cx="10785064" cy="119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4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Luis Onuma Okamoto</dc:creator>
  <cp:lastModifiedBy>Luis Onuma Okamoto</cp:lastModifiedBy>
  <cp:revision>15</cp:revision>
  <dcterms:created xsi:type="dcterms:W3CDTF">2017-10-11T18:45:40Z</dcterms:created>
  <dcterms:modified xsi:type="dcterms:W3CDTF">2017-10-14T18:00:22Z</dcterms:modified>
</cp:coreProperties>
</file>