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14"/>
  </p:notesMasterIdLst>
  <p:handoutMasterIdLst>
    <p:handoutMasterId r:id="rId15"/>
  </p:handoutMasterIdLst>
  <p:sldIdLst>
    <p:sldId id="278" r:id="rId5"/>
    <p:sldId id="282" r:id="rId6"/>
    <p:sldId id="283" r:id="rId7"/>
    <p:sldId id="296" r:id="rId8"/>
    <p:sldId id="298" r:id="rId9"/>
    <p:sldId id="293" r:id="rId10"/>
    <p:sldId id="299" r:id="rId11"/>
    <p:sldId id="297" r:id="rId12"/>
    <p:sldId id="29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8B7E7-37A3-4787-8557-7AEE2C31F5BE}" v="5" dt="2025-10-24T19:20:26.400"/>
  </p1510:revLst>
</p1510:revInfo>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varScale="1">
        <p:scale>
          <a:sx n="105" d="100"/>
          <a:sy n="105" d="100"/>
        </p:scale>
        <p:origin x="834" y="114"/>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tho Noel" userId="d2dcb0083d08e547" providerId="LiveId" clId="{4FD6D630-EA21-4ACE-8E42-25D0D57C6BE2}"/>
    <pc:docChg chg="undo custSel addSld delSld modSld sldOrd">
      <pc:chgData name="Gertho Noel" userId="d2dcb0083d08e547" providerId="LiveId" clId="{4FD6D630-EA21-4ACE-8E42-25D0D57C6BE2}" dt="2025-10-24T19:20:43.034" v="108" actId="14100"/>
      <pc:docMkLst>
        <pc:docMk/>
      </pc:docMkLst>
      <pc:sldChg chg="del">
        <pc:chgData name="Gertho Noel" userId="d2dcb0083d08e547" providerId="LiveId" clId="{4FD6D630-EA21-4ACE-8E42-25D0D57C6BE2}" dt="2025-10-24T16:03:13.406" v="53" actId="2696"/>
        <pc:sldMkLst>
          <pc:docMk/>
          <pc:sldMk cId="1839748091" sldId="271"/>
        </pc:sldMkLst>
      </pc:sldChg>
      <pc:sldChg chg="modSp mod">
        <pc:chgData name="Gertho Noel" userId="d2dcb0083d08e547" providerId="LiveId" clId="{4FD6D630-EA21-4ACE-8E42-25D0D57C6BE2}" dt="2025-10-24T16:08:25.304" v="83" actId="20577"/>
        <pc:sldMkLst>
          <pc:docMk/>
          <pc:sldMk cId="2803092014" sldId="278"/>
        </pc:sldMkLst>
        <pc:spChg chg="mod">
          <ac:chgData name="Gertho Noel" userId="d2dcb0083d08e547" providerId="LiveId" clId="{4FD6D630-EA21-4ACE-8E42-25D0D57C6BE2}" dt="2025-10-24T16:08:25.304" v="83" actId="20577"/>
          <ac:spMkLst>
            <pc:docMk/>
            <pc:sldMk cId="2803092014" sldId="278"/>
            <ac:spMk id="4" creationId="{10047101-8D42-6100-9CEA-AEC0FAEAB606}"/>
          </ac:spMkLst>
        </pc:spChg>
      </pc:sldChg>
      <pc:sldChg chg="del">
        <pc:chgData name="Gertho Noel" userId="d2dcb0083d08e547" providerId="LiveId" clId="{4FD6D630-EA21-4ACE-8E42-25D0D57C6BE2}" dt="2025-10-24T16:01:55.313" v="43" actId="2696"/>
        <pc:sldMkLst>
          <pc:docMk/>
          <pc:sldMk cId="652841706" sldId="284"/>
        </pc:sldMkLst>
      </pc:sldChg>
      <pc:sldChg chg="del">
        <pc:chgData name="Gertho Noel" userId="d2dcb0083d08e547" providerId="LiveId" clId="{4FD6D630-EA21-4ACE-8E42-25D0D57C6BE2}" dt="2025-10-24T16:01:58.392" v="44" actId="2696"/>
        <pc:sldMkLst>
          <pc:docMk/>
          <pc:sldMk cId="2855514139" sldId="285"/>
        </pc:sldMkLst>
      </pc:sldChg>
      <pc:sldChg chg="del">
        <pc:chgData name="Gertho Noel" userId="d2dcb0083d08e547" providerId="LiveId" clId="{4FD6D630-EA21-4ACE-8E42-25D0D57C6BE2}" dt="2025-10-24T16:02:33.333" v="45" actId="2696"/>
        <pc:sldMkLst>
          <pc:docMk/>
          <pc:sldMk cId="233018862" sldId="286"/>
        </pc:sldMkLst>
      </pc:sldChg>
      <pc:sldChg chg="del">
        <pc:chgData name="Gertho Noel" userId="d2dcb0083d08e547" providerId="LiveId" clId="{4FD6D630-EA21-4ACE-8E42-25D0D57C6BE2}" dt="2025-10-24T16:02:38.249" v="46" actId="2696"/>
        <pc:sldMkLst>
          <pc:docMk/>
          <pc:sldMk cId="3353460760" sldId="287"/>
        </pc:sldMkLst>
      </pc:sldChg>
      <pc:sldChg chg="del">
        <pc:chgData name="Gertho Noel" userId="d2dcb0083d08e547" providerId="LiveId" clId="{4FD6D630-EA21-4ACE-8E42-25D0D57C6BE2}" dt="2025-10-24T16:02:42.297" v="47" actId="2696"/>
        <pc:sldMkLst>
          <pc:docMk/>
          <pc:sldMk cId="414523832" sldId="288"/>
        </pc:sldMkLst>
      </pc:sldChg>
      <pc:sldChg chg="del">
        <pc:chgData name="Gertho Noel" userId="d2dcb0083d08e547" providerId="LiveId" clId="{4FD6D630-EA21-4ACE-8E42-25D0D57C6BE2}" dt="2025-10-24T16:02:49" v="48" actId="2696"/>
        <pc:sldMkLst>
          <pc:docMk/>
          <pc:sldMk cId="314440392" sldId="289"/>
        </pc:sldMkLst>
      </pc:sldChg>
      <pc:sldChg chg="del">
        <pc:chgData name="Gertho Noel" userId="d2dcb0083d08e547" providerId="LiveId" clId="{4FD6D630-EA21-4ACE-8E42-25D0D57C6BE2}" dt="2025-10-24T16:02:56.114" v="49" actId="2696"/>
        <pc:sldMkLst>
          <pc:docMk/>
          <pc:sldMk cId="118667928" sldId="290"/>
        </pc:sldMkLst>
      </pc:sldChg>
      <pc:sldChg chg="del">
        <pc:chgData name="Gertho Noel" userId="d2dcb0083d08e547" providerId="LiveId" clId="{4FD6D630-EA21-4ACE-8E42-25D0D57C6BE2}" dt="2025-10-24T16:02:58.443" v="50" actId="2696"/>
        <pc:sldMkLst>
          <pc:docMk/>
          <pc:sldMk cId="849465297" sldId="291"/>
        </pc:sldMkLst>
      </pc:sldChg>
      <pc:sldChg chg="add del">
        <pc:chgData name="Gertho Noel" userId="d2dcb0083d08e547" providerId="LiveId" clId="{4FD6D630-EA21-4ACE-8E42-25D0D57C6BE2}" dt="2025-10-24T16:03:39.922" v="54" actId="2696"/>
        <pc:sldMkLst>
          <pc:docMk/>
          <pc:sldMk cId="2547630249" sldId="292"/>
        </pc:sldMkLst>
      </pc:sldChg>
      <pc:sldChg chg="addSp delSp modSp mod modShow">
        <pc:chgData name="Gertho Noel" userId="d2dcb0083d08e547" providerId="LiveId" clId="{4FD6D630-EA21-4ACE-8E42-25D0D57C6BE2}" dt="2025-10-24T19:20:07.513" v="101" actId="14100"/>
        <pc:sldMkLst>
          <pc:docMk/>
          <pc:sldMk cId="4082444924" sldId="293"/>
        </pc:sldMkLst>
        <pc:spChg chg="del">
          <ac:chgData name="Gertho Noel" userId="d2dcb0083d08e547" providerId="LiveId" clId="{4FD6D630-EA21-4ACE-8E42-25D0D57C6BE2}" dt="2025-10-24T16:05:19.602" v="61" actId="478"/>
          <ac:spMkLst>
            <pc:docMk/>
            <pc:sldMk cId="4082444924" sldId="293"/>
            <ac:spMk id="7" creationId="{4CBDADEC-9AC6-3189-3039-BC52D55D0D21}"/>
          </ac:spMkLst>
        </pc:spChg>
        <pc:spChg chg="add del mod">
          <ac:chgData name="Gertho Noel" userId="d2dcb0083d08e547" providerId="LiveId" clId="{4FD6D630-EA21-4ACE-8E42-25D0D57C6BE2}" dt="2025-10-24T16:06:01.590" v="67" actId="478"/>
          <ac:spMkLst>
            <pc:docMk/>
            <pc:sldMk cId="4082444924" sldId="293"/>
            <ac:spMk id="10" creationId="{CCE09B19-2CCC-1195-4B4D-1E449FF91736}"/>
          </ac:spMkLst>
        </pc:spChg>
        <pc:picChg chg="add del mod">
          <ac:chgData name="Gertho Noel" userId="d2dcb0083d08e547" providerId="LiveId" clId="{4FD6D630-EA21-4ACE-8E42-25D0D57C6BE2}" dt="2025-10-24T19:20:07.513" v="101" actId="14100"/>
          <ac:picMkLst>
            <pc:docMk/>
            <pc:sldMk cId="4082444924" sldId="293"/>
            <ac:picMk id="3" creationId="{8E77911F-A74B-87AC-81D3-E693908917D9}"/>
          </ac:picMkLst>
        </pc:picChg>
      </pc:sldChg>
      <pc:sldChg chg="addSp delSp modSp mod">
        <pc:chgData name="Gertho Noel" userId="d2dcb0083d08e547" providerId="LiveId" clId="{4FD6D630-EA21-4ACE-8E42-25D0D57C6BE2}" dt="2025-10-24T16:01:39.112" v="42" actId="14100"/>
        <pc:sldMkLst>
          <pc:docMk/>
          <pc:sldMk cId="1043515151" sldId="295"/>
        </pc:sldMkLst>
        <pc:spChg chg="add del mod">
          <ac:chgData name="Gertho Noel" userId="d2dcb0083d08e547" providerId="LiveId" clId="{4FD6D630-EA21-4ACE-8E42-25D0D57C6BE2}" dt="2025-10-24T16:01:33.579" v="40" actId="478"/>
          <ac:spMkLst>
            <pc:docMk/>
            <pc:sldMk cId="1043515151" sldId="295"/>
            <ac:spMk id="4" creationId="{F6C9C8F1-E0B9-DC54-AEFD-4BDF9DCB65C2}"/>
          </ac:spMkLst>
        </pc:spChg>
        <pc:spChg chg="del">
          <ac:chgData name="Gertho Noel" userId="d2dcb0083d08e547" providerId="LiveId" clId="{4FD6D630-EA21-4ACE-8E42-25D0D57C6BE2}" dt="2025-10-24T16:01:15.156" v="35" actId="478"/>
          <ac:spMkLst>
            <pc:docMk/>
            <pc:sldMk cId="1043515151" sldId="295"/>
            <ac:spMk id="7" creationId="{5D639514-086E-CD4C-D95A-5C30C97EC8E0}"/>
          </ac:spMkLst>
        </pc:spChg>
        <pc:picChg chg="add del mod">
          <ac:chgData name="Gertho Noel" userId="d2dcb0083d08e547" providerId="LiveId" clId="{4FD6D630-EA21-4ACE-8E42-25D0D57C6BE2}" dt="2025-10-24T16:01:39.112" v="42" actId="14100"/>
          <ac:picMkLst>
            <pc:docMk/>
            <pc:sldMk cId="1043515151" sldId="295"/>
            <ac:picMk id="3" creationId="{146B3C6D-E199-1309-B2D6-D054E64DD788}"/>
          </ac:picMkLst>
        </pc:picChg>
      </pc:sldChg>
      <pc:sldChg chg="addSp delSp modSp mod ord">
        <pc:chgData name="Gertho Noel" userId="d2dcb0083d08e547" providerId="LiveId" clId="{4FD6D630-EA21-4ACE-8E42-25D0D57C6BE2}" dt="2025-10-24T16:04:39.867" v="58"/>
        <pc:sldMkLst>
          <pc:docMk/>
          <pc:sldMk cId="4225373649" sldId="296"/>
        </pc:sldMkLst>
        <pc:spChg chg="add del mod">
          <ac:chgData name="Gertho Noel" userId="d2dcb0083d08e547" providerId="LiveId" clId="{4FD6D630-EA21-4ACE-8E42-25D0D57C6BE2}" dt="2025-10-24T15:58:46.806" v="12" actId="21"/>
          <ac:spMkLst>
            <pc:docMk/>
            <pc:sldMk cId="4225373649" sldId="296"/>
            <ac:spMk id="4" creationId="{55A00681-5475-E21C-63E7-47A79F8ADBE0}"/>
          </ac:spMkLst>
        </pc:spChg>
        <pc:spChg chg="del mod">
          <ac:chgData name="Gertho Noel" userId="d2dcb0083d08e547" providerId="LiveId" clId="{4FD6D630-EA21-4ACE-8E42-25D0D57C6BE2}" dt="2025-10-24T15:59:28.927" v="21" actId="478"/>
          <ac:spMkLst>
            <pc:docMk/>
            <pc:sldMk cId="4225373649" sldId="296"/>
            <ac:spMk id="7" creationId="{0B1C8E3B-4CCC-DA58-99D7-E8D1C0DACAD4}"/>
          </ac:spMkLst>
        </pc:spChg>
        <pc:picChg chg="mod">
          <ac:chgData name="Gertho Noel" userId="d2dcb0083d08e547" providerId="LiveId" clId="{4FD6D630-EA21-4ACE-8E42-25D0D57C6BE2}" dt="2025-10-24T15:59:32.958" v="22" actId="14100"/>
          <ac:picMkLst>
            <pc:docMk/>
            <pc:sldMk cId="4225373649" sldId="296"/>
            <ac:picMk id="3" creationId="{15FAD950-9340-5C15-39AA-1284A1163CDF}"/>
          </ac:picMkLst>
        </pc:picChg>
        <pc:picChg chg="add del">
          <ac:chgData name="Gertho Noel" userId="d2dcb0083d08e547" providerId="LiveId" clId="{4FD6D630-EA21-4ACE-8E42-25D0D57C6BE2}" dt="2025-10-24T15:58:46.806" v="12" actId="21"/>
          <ac:picMkLst>
            <pc:docMk/>
            <pc:sldMk cId="4225373649" sldId="296"/>
            <ac:picMk id="5" creationId="{6162C5BA-2C6F-4479-9F1A-D353FE0FA137}"/>
          </ac:picMkLst>
        </pc:picChg>
      </pc:sldChg>
      <pc:sldChg chg="addSp delSp modSp mod">
        <pc:chgData name="Gertho Noel" userId="d2dcb0083d08e547" providerId="LiveId" clId="{4FD6D630-EA21-4ACE-8E42-25D0D57C6BE2}" dt="2025-10-24T19:19:22.681" v="94" actId="14100"/>
        <pc:sldMkLst>
          <pc:docMk/>
          <pc:sldMk cId="2572437066" sldId="297"/>
        </pc:sldMkLst>
        <pc:spChg chg="add del mod">
          <ac:chgData name="Gertho Noel" userId="d2dcb0083d08e547" providerId="LiveId" clId="{4FD6D630-EA21-4ACE-8E42-25D0D57C6BE2}" dt="2025-10-24T16:00:08.403" v="26" actId="478"/>
          <ac:spMkLst>
            <pc:docMk/>
            <pc:sldMk cId="2572437066" sldId="297"/>
            <ac:spMk id="4" creationId="{A0DF361C-B796-0AC7-F320-151ED553CB40}"/>
          </ac:spMkLst>
        </pc:spChg>
        <pc:spChg chg="del">
          <ac:chgData name="Gertho Noel" userId="d2dcb0083d08e547" providerId="LiveId" clId="{4FD6D630-EA21-4ACE-8E42-25D0D57C6BE2}" dt="2025-10-24T15:59:44.666" v="23" actId="478"/>
          <ac:spMkLst>
            <pc:docMk/>
            <pc:sldMk cId="2572437066" sldId="297"/>
            <ac:spMk id="7" creationId="{0D2A375E-A2B5-4E1B-8816-2490ABD01DDB}"/>
          </ac:spMkLst>
        </pc:spChg>
        <pc:picChg chg="mod">
          <ac:chgData name="Gertho Noel" userId="d2dcb0083d08e547" providerId="LiveId" clId="{4FD6D630-EA21-4ACE-8E42-25D0D57C6BE2}" dt="2025-10-24T19:19:22.681" v="94" actId="14100"/>
          <ac:picMkLst>
            <pc:docMk/>
            <pc:sldMk cId="2572437066" sldId="297"/>
            <ac:picMk id="3" creationId="{979786A8-2F14-7B72-F273-13978D65114C}"/>
          </ac:picMkLst>
        </pc:picChg>
      </pc:sldChg>
      <pc:sldChg chg="addSp delSp modSp mod ord">
        <pc:chgData name="Gertho Noel" userId="d2dcb0083d08e547" providerId="LiveId" clId="{4FD6D630-EA21-4ACE-8E42-25D0D57C6BE2}" dt="2025-10-24T19:18:51.762" v="91" actId="14100"/>
        <pc:sldMkLst>
          <pc:docMk/>
          <pc:sldMk cId="2736864976" sldId="298"/>
        </pc:sldMkLst>
        <pc:spChg chg="del">
          <ac:chgData name="Gertho Noel" userId="d2dcb0083d08e547" providerId="LiveId" clId="{4FD6D630-EA21-4ACE-8E42-25D0D57C6BE2}" dt="2025-10-24T16:00:17.182" v="27" actId="478"/>
          <ac:spMkLst>
            <pc:docMk/>
            <pc:sldMk cId="2736864976" sldId="298"/>
            <ac:spMk id="7" creationId="{E2245B8C-D28C-EA54-533A-A08AE374DC74}"/>
          </ac:spMkLst>
        </pc:spChg>
        <pc:spChg chg="add del mod">
          <ac:chgData name="Gertho Noel" userId="d2dcb0083d08e547" providerId="LiveId" clId="{4FD6D630-EA21-4ACE-8E42-25D0D57C6BE2}" dt="2025-10-24T16:00:26.561" v="30" actId="478"/>
          <ac:spMkLst>
            <pc:docMk/>
            <pc:sldMk cId="2736864976" sldId="298"/>
            <ac:spMk id="9" creationId="{2FFFBA23-759E-84FB-1F0D-0F2C5BC57252}"/>
          </ac:spMkLst>
        </pc:spChg>
        <pc:picChg chg="mod">
          <ac:chgData name="Gertho Noel" userId="d2dcb0083d08e547" providerId="LiveId" clId="{4FD6D630-EA21-4ACE-8E42-25D0D57C6BE2}" dt="2025-10-24T19:18:08.475" v="88" actId="14100"/>
          <ac:picMkLst>
            <pc:docMk/>
            <pc:sldMk cId="2736864976" sldId="298"/>
            <ac:picMk id="3" creationId="{3D2324BD-56AE-D8FC-DDB1-A598B8DBCE51}"/>
          </ac:picMkLst>
        </pc:picChg>
        <pc:picChg chg="add del mod">
          <ac:chgData name="Gertho Noel" userId="d2dcb0083d08e547" providerId="LiveId" clId="{4FD6D630-EA21-4ACE-8E42-25D0D57C6BE2}" dt="2025-10-24T19:18:51.762" v="91" actId="14100"/>
          <ac:picMkLst>
            <pc:docMk/>
            <pc:sldMk cId="2736864976" sldId="298"/>
            <ac:picMk id="4" creationId="{76E2B96C-0F78-60AA-C08C-90847721388E}"/>
          </ac:picMkLst>
        </pc:picChg>
      </pc:sldChg>
      <pc:sldChg chg="addSp delSp modSp mod modShow">
        <pc:chgData name="Gertho Noel" userId="d2dcb0083d08e547" providerId="LiveId" clId="{4FD6D630-EA21-4ACE-8E42-25D0D57C6BE2}" dt="2025-10-24T19:20:43.034" v="108" actId="14100"/>
        <pc:sldMkLst>
          <pc:docMk/>
          <pc:sldMk cId="1996410784" sldId="299"/>
        </pc:sldMkLst>
        <pc:spChg chg="add del mod">
          <ac:chgData name="Gertho Noel" userId="d2dcb0083d08e547" providerId="LiveId" clId="{4FD6D630-EA21-4ACE-8E42-25D0D57C6BE2}" dt="2025-10-24T16:06:24.837" v="71" actId="478"/>
          <ac:spMkLst>
            <pc:docMk/>
            <pc:sldMk cId="1996410784" sldId="299"/>
            <ac:spMk id="4" creationId="{49CD339F-D5EE-429A-2DC5-2F3C2682B565}"/>
          </ac:spMkLst>
        </pc:spChg>
        <pc:spChg chg="del">
          <ac:chgData name="Gertho Noel" userId="d2dcb0083d08e547" providerId="LiveId" clId="{4FD6D630-EA21-4ACE-8E42-25D0D57C6BE2}" dt="2025-10-24T16:06:18.662" v="69" actId="478"/>
          <ac:spMkLst>
            <pc:docMk/>
            <pc:sldMk cId="1996410784" sldId="299"/>
            <ac:spMk id="7" creationId="{726CBD7D-FA22-9282-781B-D3FE096520A8}"/>
          </ac:spMkLst>
        </pc:spChg>
        <pc:picChg chg="mod">
          <ac:chgData name="Gertho Noel" userId="d2dcb0083d08e547" providerId="LiveId" clId="{4FD6D630-EA21-4ACE-8E42-25D0D57C6BE2}" dt="2025-10-24T19:20:43.034" v="108" actId="14100"/>
          <ac:picMkLst>
            <pc:docMk/>
            <pc:sldMk cId="1996410784" sldId="299"/>
            <ac:picMk id="3" creationId="{BBB97475-D0B9-A475-8E5B-9DFC1C46C01A}"/>
          </ac:picMkLst>
        </pc:picChg>
      </pc:sldChg>
      <pc:sldMasterChg chg="addSldLayout delSldLayout">
        <pc:chgData name="Gertho Noel" userId="d2dcb0083d08e547" providerId="LiveId" clId="{4FD6D630-EA21-4ACE-8E42-25D0D57C6BE2}" dt="2025-10-24T16:03:39.922" v="54" actId="2696"/>
        <pc:sldMasterMkLst>
          <pc:docMk/>
          <pc:sldMasterMk cId="4222058729" sldId="2147483705"/>
        </pc:sldMasterMkLst>
        <pc:sldLayoutChg chg="del">
          <pc:chgData name="Gertho Noel" userId="d2dcb0083d08e547" providerId="LiveId" clId="{4FD6D630-EA21-4ACE-8E42-25D0D57C6BE2}" dt="2025-10-24T16:03:13.406" v="53" actId="2696"/>
          <pc:sldLayoutMkLst>
            <pc:docMk/>
            <pc:sldMasterMk cId="4222058729" sldId="2147483705"/>
            <pc:sldLayoutMk cId="1673299687" sldId="2147483719"/>
          </pc:sldLayoutMkLst>
        </pc:sldLayoutChg>
        <pc:sldLayoutChg chg="del">
          <pc:chgData name="Gertho Noel" userId="d2dcb0083d08e547" providerId="LiveId" clId="{4FD6D630-EA21-4ACE-8E42-25D0D57C6BE2}" dt="2025-10-24T16:01:55.313" v="43" actId="2696"/>
          <pc:sldLayoutMkLst>
            <pc:docMk/>
            <pc:sldMasterMk cId="4222058729" sldId="2147483705"/>
            <pc:sldLayoutMk cId="287663061" sldId="2147483721"/>
          </pc:sldLayoutMkLst>
        </pc:sldLayoutChg>
        <pc:sldLayoutChg chg="del">
          <pc:chgData name="Gertho Noel" userId="d2dcb0083d08e547" providerId="LiveId" clId="{4FD6D630-EA21-4ACE-8E42-25D0D57C6BE2}" dt="2025-10-24T16:02:38.249" v="46" actId="2696"/>
          <pc:sldLayoutMkLst>
            <pc:docMk/>
            <pc:sldMasterMk cId="4222058729" sldId="2147483705"/>
            <pc:sldLayoutMk cId="1929982903" sldId="2147483723"/>
          </pc:sldLayoutMkLst>
        </pc:sldLayoutChg>
        <pc:sldLayoutChg chg="del">
          <pc:chgData name="Gertho Noel" userId="d2dcb0083d08e547" providerId="LiveId" clId="{4FD6D630-EA21-4ACE-8E42-25D0D57C6BE2}" dt="2025-10-24T16:02:42.297" v="47" actId="2696"/>
          <pc:sldLayoutMkLst>
            <pc:docMk/>
            <pc:sldMasterMk cId="4222058729" sldId="2147483705"/>
            <pc:sldLayoutMk cId="346747331" sldId="2147483724"/>
          </pc:sldLayoutMkLst>
        </pc:sldLayoutChg>
        <pc:sldLayoutChg chg="del">
          <pc:chgData name="Gertho Noel" userId="d2dcb0083d08e547" providerId="LiveId" clId="{4FD6D630-EA21-4ACE-8E42-25D0D57C6BE2}" dt="2025-10-24T16:02:49" v="48" actId="2696"/>
          <pc:sldLayoutMkLst>
            <pc:docMk/>
            <pc:sldMasterMk cId="4222058729" sldId="2147483705"/>
            <pc:sldLayoutMk cId="3523815559" sldId="2147483725"/>
          </pc:sldLayoutMkLst>
        </pc:sldLayoutChg>
        <pc:sldLayoutChg chg="del">
          <pc:chgData name="Gertho Noel" userId="d2dcb0083d08e547" providerId="LiveId" clId="{4FD6D630-EA21-4ACE-8E42-25D0D57C6BE2}" dt="2025-10-24T16:02:56.114" v="49" actId="2696"/>
          <pc:sldLayoutMkLst>
            <pc:docMk/>
            <pc:sldMasterMk cId="4222058729" sldId="2147483705"/>
            <pc:sldLayoutMk cId="2949659602" sldId="2147483726"/>
          </pc:sldLayoutMkLst>
        </pc:sldLayoutChg>
        <pc:sldLayoutChg chg="del">
          <pc:chgData name="Gertho Noel" userId="d2dcb0083d08e547" providerId="LiveId" clId="{4FD6D630-EA21-4ACE-8E42-25D0D57C6BE2}" dt="2025-10-24T16:02:58.443" v="50" actId="2696"/>
          <pc:sldLayoutMkLst>
            <pc:docMk/>
            <pc:sldMasterMk cId="4222058729" sldId="2147483705"/>
            <pc:sldLayoutMk cId="2176689082" sldId="2147483727"/>
          </pc:sldLayoutMkLst>
        </pc:sldLayoutChg>
        <pc:sldLayoutChg chg="add del">
          <pc:chgData name="Gertho Noel" userId="d2dcb0083d08e547" providerId="LiveId" clId="{4FD6D630-EA21-4ACE-8E42-25D0D57C6BE2}" dt="2025-10-24T16:03:39.922" v="54" actId="2696"/>
          <pc:sldLayoutMkLst>
            <pc:docMk/>
            <pc:sldMasterMk cId="4222058729" sldId="2147483705"/>
            <pc:sldLayoutMk cId="3940739189" sldId="214748372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10/24/2025</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10/24/2025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218922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96B97-FA68-13EC-5B74-B791DDCD97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84AFF7-83C1-8B29-A6A4-FDAE0B5CAB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A36D7D-D20F-D204-5915-608DF16462E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1A2ED5F-7554-805D-F088-8026F9083937}"/>
              </a:ext>
            </a:extLst>
          </p:cNvPr>
          <p:cNvSpPr>
            <a:spLocks noGrp="1"/>
          </p:cNvSpPr>
          <p:nvPr>
            <p:ph type="sldNum" sz="quarter" idx="5"/>
          </p:nvPr>
        </p:nvSpPr>
        <p:spPr/>
        <p:txBody>
          <a:bodyPr/>
          <a:lstStyle/>
          <a:p>
            <a:fld id="{E7AF00E9-A49D-4007-B3B9-A3783809E505}" type="slidenum">
              <a:rPr lang="en-US" smtClean="0"/>
              <a:t>4</a:t>
            </a:fld>
            <a:endParaRPr lang="en-US" dirty="0"/>
          </a:p>
        </p:txBody>
      </p:sp>
    </p:spTree>
    <p:extLst>
      <p:ext uri="{BB962C8B-B14F-4D97-AF65-F5344CB8AC3E}">
        <p14:creationId xmlns:p14="http://schemas.microsoft.com/office/powerpoint/2010/main" val="2163511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FF96C-9632-2D92-48AE-1A3F008E89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498EE7-AAD7-9A68-96B9-E1D561AD51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F385D3-61C8-362A-AB8E-4C066138B2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F419180-04A8-30E8-94E9-A3F74802576F}"/>
              </a:ext>
            </a:extLst>
          </p:cNvPr>
          <p:cNvSpPr>
            <a:spLocks noGrp="1"/>
          </p:cNvSpPr>
          <p:nvPr>
            <p:ph type="sldNum" sz="quarter" idx="5"/>
          </p:nvPr>
        </p:nvSpPr>
        <p:spPr/>
        <p:txBody>
          <a:bodyPr/>
          <a:lstStyle/>
          <a:p>
            <a:fld id="{E7AF00E9-A49D-4007-B3B9-A3783809E505}" type="slidenum">
              <a:rPr lang="en-US" smtClean="0"/>
              <a:t>5</a:t>
            </a:fld>
            <a:endParaRPr lang="en-US" dirty="0"/>
          </a:p>
        </p:txBody>
      </p:sp>
    </p:spTree>
    <p:extLst>
      <p:ext uri="{BB962C8B-B14F-4D97-AF65-F5344CB8AC3E}">
        <p14:creationId xmlns:p14="http://schemas.microsoft.com/office/powerpoint/2010/main" val="1825677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D35D6-8951-3F14-E2C5-31CCED2B43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7AC9E8-B18C-1AE3-35DD-DBF5E59CA0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644961-ABD6-11B5-69FF-159447BB08F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4CDE1F8-3617-DF49-7AF7-057CDE5788AF}"/>
              </a:ext>
            </a:extLst>
          </p:cNvPr>
          <p:cNvSpPr>
            <a:spLocks noGrp="1"/>
          </p:cNvSpPr>
          <p:nvPr>
            <p:ph type="sldNum" sz="quarter" idx="5"/>
          </p:nvPr>
        </p:nvSpPr>
        <p:spPr/>
        <p:txBody>
          <a:bodyPr/>
          <a:lstStyle/>
          <a:p>
            <a:fld id="{E7AF00E9-A49D-4007-B3B9-A3783809E505}" type="slidenum">
              <a:rPr lang="en-US" smtClean="0"/>
              <a:t>6</a:t>
            </a:fld>
            <a:endParaRPr lang="en-US" dirty="0"/>
          </a:p>
        </p:txBody>
      </p:sp>
    </p:spTree>
    <p:extLst>
      <p:ext uri="{BB962C8B-B14F-4D97-AF65-F5344CB8AC3E}">
        <p14:creationId xmlns:p14="http://schemas.microsoft.com/office/powerpoint/2010/main" val="474234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F6B9A-94C3-EDA3-90D9-F02958A92D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AC829E-0F9A-03A1-1E7C-852F3F1B89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5522CD-1E06-2764-EE31-05C62D5EE50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8A14AB-5ADA-6F64-6B7A-D46EB743440B}"/>
              </a:ext>
            </a:extLst>
          </p:cNvPr>
          <p:cNvSpPr>
            <a:spLocks noGrp="1"/>
          </p:cNvSpPr>
          <p:nvPr>
            <p:ph type="sldNum" sz="quarter" idx="5"/>
          </p:nvPr>
        </p:nvSpPr>
        <p:spPr/>
        <p:txBody>
          <a:bodyPr/>
          <a:lstStyle/>
          <a:p>
            <a:fld id="{E7AF00E9-A49D-4007-B3B9-A3783809E505}" type="slidenum">
              <a:rPr lang="en-US" smtClean="0"/>
              <a:t>7</a:t>
            </a:fld>
            <a:endParaRPr lang="en-US" dirty="0"/>
          </a:p>
        </p:txBody>
      </p:sp>
    </p:spTree>
    <p:extLst>
      <p:ext uri="{BB962C8B-B14F-4D97-AF65-F5344CB8AC3E}">
        <p14:creationId xmlns:p14="http://schemas.microsoft.com/office/powerpoint/2010/main" val="3368180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012FC4-70B8-B3C0-C2B8-61245E595F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79A6F8-DC69-ABF5-C147-BFF23FEA76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C480F0-4CA0-2EEE-33C6-3CF80B1206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266FF2-7C9A-2C4D-BA04-8A0038692C83}"/>
              </a:ext>
            </a:extLst>
          </p:cNvPr>
          <p:cNvSpPr>
            <a:spLocks noGrp="1"/>
          </p:cNvSpPr>
          <p:nvPr>
            <p:ph type="sldNum" sz="quarter" idx="5"/>
          </p:nvPr>
        </p:nvSpPr>
        <p:spPr/>
        <p:txBody>
          <a:bodyPr/>
          <a:lstStyle/>
          <a:p>
            <a:fld id="{E7AF00E9-A49D-4007-B3B9-A3783809E505}" type="slidenum">
              <a:rPr lang="en-US" smtClean="0"/>
              <a:t>8</a:t>
            </a:fld>
            <a:endParaRPr lang="en-US" dirty="0"/>
          </a:p>
        </p:txBody>
      </p:sp>
    </p:spTree>
    <p:extLst>
      <p:ext uri="{BB962C8B-B14F-4D97-AF65-F5344CB8AC3E}">
        <p14:creationId xmlns:p14="http://schemas.microsoft.com/office/powerpoint/2010/main" val="3684049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D8137-2B80-8CCF-3AB3-A049352A43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3DB020-F92F-0316-E192-F4C949E7E7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D2CD76-9FAF-4C72-C34A-4CA225D1EE1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E3CAA8-A27F-0137-0E17-B5A30E25F524}"/>
              </a:ext>
            </a:extLst>
          </p:cNvPr>
          <p:cNvSpPr>
            <a:spLocks noGrp="1"/>
          </p:cNvSpPr>
          <p:nvPr>
            <p:ph type="sldNum" sz="quarter" idx="5"/>
          </p:nvPr>
        </p:nvSpPr>
        <p:spPr/>
        <p:txBody>
          <a:bodyPr/>
          <a:lstStyle/>
          <a:p>
            <a:fld id="{E7AF00E9-A49D-4007-B3B9-A3783809E505}" type="slidenum">
              <a:rPr lang="en-US" smtClean="0"/>
              <a:t>9</a:t>
            </a:fld>
            <a:endParaRPr lang="en-US" dirty="0"/>
          </a:p>
        </p:txBody>
      </p:sp>
    </p:spTree>
    <p:extLst>
      <p:ext uri="{BB962C8B-B14F-4D97-AF65-F5344CB8AC3E}">
        <p14:creationId xmlns:p14="http://schemas.microsoft.com/office/powerpoint/2010/main" val="3252776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362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773056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7489306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411926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207653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409742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60699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6322346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36565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1518935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4728586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541337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3116743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454823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1766735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22205872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20" r:id="rId14"/>
    <p:sldLayoutId id="2147483722" r:id="rId15"/>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noFill/>
        </p:spPr>
        <p:txBody>
          <a:bodyPr anchor="ctr">
            <a:noAutofit/>
          </a:bodyPr>
          <a:lstStyle/>
          <a:p>
            <a:r>
              <a:rPr lang="en-US" dirty="0"/>
              <a:t>YouTube Engagement Metrics</a:t>
            </a:r>
          </a:p>
        </p:txBody>
      </p:sp>
      <p:pic>
        <p:nvPicPr>
          <p:cNvPr id="8" name="Picture Placeholder 13" descr="Data points digital background">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7936" r="7936"/>
          <a:stretch/>
        </p:blipFill>
        <p:spPr/>
      </p:pic>
    </p:spTree>
    <p:extLst>
      <p:ext uri="{BB962C8B-B14F-4D97-AF65-F5344CB8AC3E}">
        <p14:creationId xmlns:p14="http://schemas.microsoft.com/office/powerpoint/2010/main" val="2803092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p:txBody>
          <a:bodyPr>
            <a:normAutofit/>
          </a:bodyPr>
          <a:lstStyle/>
          <a:p>
            <a:r>
              <a:rPr lang="en-US" dirty="0"/>
              <a:t>Objective</a:t>
            </a:r>
          </a:p>
          <a:p>
            <a:r>
              <a:rPr lang="en-US" dirty="0"/>
              <a:t>Understanding views, likes, dislikes, and comments</a:t>
            </a:r>
          </a:p>
          <a:p>
            <a:r>
              <a:rPr lang="en-US" dirty="0"/>
              <a:t>Analyzing how often they occur</a:t>
            </a:r>
          </a:p>
          <a:p>
            <a:r>
              <a:rPr lang="en-US" dirty="0"/>
              <a:t>Effects of their correlations to trending videos</a:t>
            </a:r>
          </a:p>
          <a:p>
            <a:r>
              <a:rPr lang="en-US" dirty="0"/>
              <a:t>Takeaways</a:t>
            </a:r>
          </a:p>
        </p:txBody>
      </p:sp>
    </p:spTree>
    <p:extLst>
      <p:ext uri="{BB962C8B-B14F-4D97-AF65-F5344CB8AC3E}">
        <p14:creationId xmlns:p14="http://schemas.microsoft.com/office/powerpoint/2010/main" val="266504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50863" y="196900"/>
            <a:ext cx="4159160" cy="763220"/>
          </a:xfrm>
          <a:noFill/>
        </p:spPr>
        <p:txBody>
          <a:bodyPr>
            <a:noAutofit/>
          </a:bodyPr>
          <a:lstStyle/>
          <a:p>
            <a:r>
              <a:rPr lang="en-US" dirty="0"/>
              <a:t>Objective</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550863" y="1737360"/>
            <a:ext cx="3526889" cy="4526279"/>
          </a:xfrm>
          <a:noFill/>
        </p:spPr>
        <p:txBody>
          <a:bodyPr/>
          <a:lstStyle/>
          <a:p>
            <a:r>
              <a:rPr lang="en-US" dirty="0"/>
              <a:t>We are looking at Trending YouTube Video Statistics and analyzing metadata that pertains to the videos' viewer engagement. We want to map out the relationship between the different metadata and see if there are any correlations.</a:t>
            </a:r>
          </a:p>
        </p:txBody>
      </p:sp>
      <p:pic>
        <p:nvPicPr>
          <p:cNvPr id="7" name="Picture Placeholder 17" descr="A person drawing on a white board">
            <a:extLst>
              <a:ext uri="{FF2B5EF4-FFF2-40B4-BE49-F238E27FC236}">
                <a16:creationId xmlns:a16="http://schemas.microsoft.com/office/drawing/2014/main" id="{58104626-8F66-9575-5E49-2907EACF11C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1388592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188F4-D15D-6EE0-6620-0260C0BC7179}"/>
            </a:ext>
          </a:extLst>
        </p:cNvPr>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6162C5BA-2C6F-4479-9F1A-D353FE0FA137}"/>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8" name="Subtitle 7">
            <a:extLst>
              <a:ext uri="{FF2B5EF4-FFF2-40B4-BE49-F238E27FC236}">
                <a16:creationId xmlns:a16="http://schemas.microsoft.com/office/drawing/2014/main" id="{DF401717-6719-861B-F4E2-212BA44405F3}"/>
              </a:ext>
            </a:extLst>
          </p:cNvPr>
          <p:cNvSpPr>
            <a:spLocks noGrp="1"/>
          </p:cNvSpPr>
          <p:nvPr>
            <p:ph type="subTitle" idx="1"/>
          </p:nvPr>
        </p:nvSpPr>
        <p:spPr/>
        <p:txBody>
          <a:bodyPr/>
          <a:lstStyle/>
          <a:p>
            <a:r>
              <a:rPr lang="en-US" dirty="0"/>
              <a:t>Enhancing your presentation</a:t>
            </a:r>
          </a:p>
        </p:txBody>
      </p:sp>
      <p:pic>
        <p:nvPicPr>
          <p:cNvPr id="3" name="Picture 2">
            <a:extLst>
              <a:ext uri="{FF2B5EF4-FFF2-40B4-BE49-F238E27FC236}">
                <a16:creationId xmlns:a16="http://schemas.microsoft.com/office/drawing/2014/main" id="{15FAD950-9340-5C15-39AA-1284A1163CD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64464" y="164592"/>
            <a:ext cx="10911840" cy="6560312"/>
          </a:xfrm>
          <a:prstGeom prst="rect">
            <a:avLst/>
          </a:prstGeom>
        </p:spPr>
      </p:pic>
    </p:spTree>
    <p:extLst>
      <p:ext uri="{BB962C8B-B14F-4D97-AF65-F5344CB8AC3E}">
        <p14:creationId xmlns:p14="http://schemas.microsoft.com/office/powerpoint/2010/main" val="4225373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F7B396-74B1-ACC3-ADB9-07F8316D2CF9}"/>
            </a:ext>
          </a:extLst>
        </p:cNvPr>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F1D1CE5C-ADEB-D7B8-E841-B3989C87E3F8}"/>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8" name="Subtitle 7">
            <a:extLst>
              <a:ext uri="{FF2B5EF4-FFF2-40B4-BE49-F238E27FC236}">
                <a16:creationId xmlns:a16="http://schemas.microsoft.com/office/drawing/2014/main" id="{75DAAFF7-B32D-8698-A40A-F3F578CE8CFE}"/>
              </a:ext>
            </a:extLst>
          </p:cNvPr>
          <p:cNvSpPr>
            <a:spLocks noGrp="1"/>
          </p:cNvSpPr>
          <p:nvPr>
            <p:ph type="subTitle" idx="1"/>
          </p:nvPr>
        </p:nvSpPr>
        <p:spPr/>
        <p:txBody>
          <a:bodyPr/>
          <a:lstStyle/>
          <a:p>
            <a:r>
              <a:rPr lang="en-US" dirty="0"/>
              <a:t>Enhancing your presentation</a:t>
            </a:r>
          </a:p>
        </p:txBody>
      </p:sp>
      <p:pic>
        <p:nvPicPr>
          <p:cNvPr id="3" name="Picture 2">
            <a:extLst>
              <a:ext uri="{FF2B5EF4-FFF2-40B4-BE49-F238E27FC236}">
                <a16:creationId xmlns:a16="http://schemas.microsoft.com/office/drawing/2014/main" id="{3D2324BD-56AE-D8FC-DDB1-A598B8DBCE5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 y="329184"/>
            <a:ext cx="5961325" cy="6199632"/>
          </a:xfrm>
          <a:prstGeom prst="rect">
            <a:avLst/>
          </a:prstGeom>
        </p:spPr>
      </p:pic>
      <p:pic>
        <p:nvPicPr>
          <p:cNvPr id="4" name="Picture 3">
            <a:extLst>
              <a:ext uri="{FF2B5EF4-FFF2-40B4-BE49-F238E27FC236}">
                <a16:creationId xmlns:a16="http://schemas.microsoft.com/office/drawing/2014/main" id="{76E2B96C-0F78-60AA-C08C-90847721388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961324" y="329184"/>
            <a:ext cx="6230676" cy="6199631"/>
          </a:xfrm>
          <a:prstGeom prst="rect">
            <a:avLst/>
          </a:prstGeom>
        </p:spPr>
      </p:pic>
    </p:spTree>
    <p:extLst>
      <p:ext uri="{BB962C8B-B14F-4D97-AF65-F5344CB8AC3E}">
        <p14:creationId xmlns:p14="http://schemas.microsoft.com/office/powerpoint/2010/main" val="2736864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DB3EE61-5B60-39D1-58D8-C3BC87AED19A}"/>
            </a:ext>
          </a:extLst>
        </p:cNvPr>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27D243C4-D6E0-FCF0-CEDF-123D9DE966A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8" name="Subtitle 7">
            <a:extLst>
              <a:ext uri="{FF2B5EF4-FFF2-40B4-BE49-F238E27FC236}">
                <a16:creationId xmlns:a16="http://schemas.microsoft.com/office/drawing/2014/main" id="{F7D26486-319F-0EFF-46C2-9B975B955B1B}"/>
              </a:ext>
            </a:extLst>
          </p:cNvPr>
          <p:cNvSpPr>
            <a:spLocks noGrp="1"/>
          </p:cNvSpPr>
          <p:nvPr>
            <p:ph type="subTitle" idx="1"/>
          </p:nvPr>
        </p:nvSpPr>
        <p:spPr/>
        <p:txBody>
          <a:bodyPr/>
          <a:lstStyle/>
          <a:p>
            <a:r>
              <a:rPr lang="en-US" dirty="0"/>
              <a:t>Enhancing your presentation</a:t>
            </a:r>
          </a:p>
        </p:txBody>
      </p:sp>
      <p:pic>
        <p:nvPicPr>
          <p:cNvPr id="3" name="Picture 2">
            <a:extLst>
              <a:ext uri="{FF2B5EF4-FFF2-40B4-BE49-F238E27FC236}">
                <a16:creationId xmlns:a16="http://schemas.microsoft.com/office/drawing/2014/main" id="{8E77911F-A74B-87AC-81D3-E693908917D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66928" y="420624"/>
            <a:ext cx="11119104" cy="5952744"/>
          </a:xfrm>
          <a:prstGeom prst="rect">
            <a:avLst/>
          </a:prstGeom>
        </p:spPr>
      </p:pic>
    </p:spTree>
    <p:extLst>
      <p:ext uri="{BB962C8B-B14F-4D97-AF65-F5344CB8AC3E}">
        <p14:creationId xmlns:p14="http://schemas.microsoft.com/office/powerpoint/2010/main" val="4082444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F21B822-AA77-5F51-221B-866FFC28F9BF}"/>
            </a:ext>
          </a:extLst>
        </p:cNvPr>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392B6927-F40A-6720-F336-16E752742E3B}"/>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8" name="Subtitle 7">
            <a:extLst>
              <a:ext uri="{FF2B5EF4-FFF2-40B4-BE49-F238E27FC236}">
                <a16:creationId xmlns:a16="http://schemas.microsoft.com/office/drawing/2014/main" id="{4C2702B6-CB15-5E6D-864B-2E963FB76D0F}"/>
              </a:ext>
            </a:extLst>
          </p:cNvPr>
          <p:cNvSpPr>
            <a:spLocks noGrp="1"/>
          </p:cNvSpPr>
          <p:nvPr>
            <p:ph type="subTitle" idx="1"/>
          </p:nvPr>
        </p:nvSpPr>
        <p:spPr/>
        <p:txBody>
          <a:bodyPr/>
          <a:lstStyle/>
          <a:p>
            <a:r>
              <a:rPr lang="en-US" dirty="0"/>
              <a:t>Enhancing your presentation</a:t>
            </a:r>
          </a:p>
        </p:txBody>
      </p:sp>
      <p:pic>
        <p:nvPicPr>
          <p:cNvPr id="3" name="Picture 2">
            <a:extLst>
              <a:ext uri="{FF2B5EF4-FFF2-40B4-BE49-F238E27FC236}">
                <a16:creationId xmlns:a16="http://schemas.microsoft.com/office/drawing/2014/main" id="{BBB97475-D0B9-A475-8E5B-9DFC1C46C01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66928" y="557784"/>
            <a:ext cx="11018520" cy="5980176"/>
          </a:xfrm>
          <a:prstGeom prst="rect">
            <a:avLst/>
          </a:prstGeom>
        </p:spPr>
      </p:pic>
    </p:spTree>
    <p:extLst>
      <p:ext uri="{BB962C8B-B14F-4D97-AF65-F5344CB8AC3E}">
        <p14:creationId xmlns:p14="http://schemas.microsoft.com/office/powerpoint/2010/main" val="1996410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9B037-AC95-CDA1-0953-F4CEF2FF316F}"/>
            </a:ext>
          </a:extLst>
        </p:cNvPr>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A745B9A0-2566-CEE2-8A29-5A6CD2E57BF4}"/>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8" name="Subtitle 7">
            <a:extLst>
              <a:ext uri="{FF2B5EF4-FFF2-40B4-BE49-F238E27FC236}">
                <a16:creationId xmlns:a16="http://schemas.microsoft.com/office/drawing/2014/main" id="{91870E18-7D45-BF09-42F1-BD577E2763E7}"/>
              </a:ext>
            </a:extLst>
          </p:cNvPr>
          <p:cNvSpPr>
            <a:spLocks noGrp="1"/>
          </p:cNvSpPr>
          <p:nvPr>
            <p:ph type="subTitle" idx="1"/>
          </p:nvPr>
        </p:nvSpPr>
        <p:spPr/>
        <p:txBody>
          <a:bodyPr/>
          <a:lstStyle/>
          <a:p>
            <a:r>
              <a:rPr lang="en-US" dirty="0"/>
              <a:t>Enhancing your presentation</a:t>
            </a:r>
          </a:p>
        </p:txBody>
      </p:sp>
      <p:pic>
        <p:nvPicPr>
          <p:cNvPr id="3" name="Picture 2">
            <a:extLst>
              <a:ext uri="{FF2B5EF4-FFF2-40B4-BE49-F238E27FC236}">
                <a16:creationId xmlns:a16="http://schemas.microsoft.com/office/drawing/2014/main" id="{979786A8-2F14-7B72-F273-13978D65114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64464" y="411480"/>
            <a:ext cx="10911840" cy="6099048"/>
          </a:xfrm>
          <a:prstGeom prst="rect">
            <a:avLst/>
          </a:prstGeom>
        </p:spPr>
      </p:pic>
    </p:spTree>
    <p:extLst>
      <p:ext uri="{BB962C8B-B14F-4D97-AF65-F5344CB8AC3E}">
        <p14:creationId xmlns:p14="http://schemas.microsoft.com/office/powerpoint/2010/main" val="2572437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A0B35-64C7-C592-1B0E-D5EDCA7BED2D}"/>
            </a:ext>
          </a:extLst>
        </p:cNvPr>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A280B973-110F-2C98-847D-850B12D65268}"/>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8" name="Subtitle 7">
            <a:extLst>
              <a:ext uri="{FF2B5EF4-FFF2-40B4-BE49-F238E27FC236}">
                <a16:creationId xmlns:a16="http://schemas.microsoft.com/office/drawing/2014/main" id="{54533613-8864-302F-ECD5-89790C2A13B1}"/>
              </a:ext>
            </a:extLst>
          </p:cNvPr>
          <p:cNvSpPr>
            <a:spLocks noGrp="1"/>
          </p:cNvSpPr>
          <p:nvPr>
            <p:ph type="subTitle" idx="1"/>
          </p:nvPr>
        </p:nvSpPr>
        <p:spPr/>
        <p:txBody>
          <a:bodyPr/>
          <a:lstStyle/>
          <a:p>
            <a:r>
              <a:rPr lang="en-US" dirty="0"/>
              <a:t>Enhancing your presentation</a:t>
            </a:r>
          </a:p>
        </p:txBody>
      </p:sp>
      <p:pic>
        <p:nvPicPr>
          <p:cNvPr id="3" name="Picture 2" descr="A screenshot of a video game&#10;&#10;AI-generated content may be incorrect.">
            <a:extLst>
              <a:ext uri="{FF2B5EF4-FFF2-40B4-BE49-F238E27FC236}">
                <a16:creationId xmlns:a16="http://schemas.microsoft.com/office/drawing/2014/main" id="{146B3C6D-E199-1309-B2D6-D054E64DD7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 y="402336"/>
            <a:ext cx="10911840" cy="6119876"/>
          </a:xfrm>
          <a:prstGeom prst="rect">
            <a:avLst/>
          </a:prstGeom>
        </p:spPr>
      </p:pic>
    </p:spTree>
    <p:extLst>
      <p:ext uri="{BB962C8B-B14F-4D97-AF65-F5344CB8AC3E}">
        <p14:creationId xmlns:p14="http://schemas.microsoft.com/office/powerpoint/2010/main" val="104351515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2F49CD38-5B57-4682-9FCE-B9174068D0A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{DB8264F5-AAE1-4287-8956-F1B52CFC60B0}TF7eddf224-c89c-478f-8f2f-bfb086892169e70e2347_win32-b3bdf7c6e0ee</Template>
  <TotalTime>315</TotalTime>
  <Words>94</Words>
  <Application>Microsoft Office PowerPoint</Application>
  <PresentationFormat>Widescreen</PresentationFormat>
  <Paragraphs>24</Paragraphs>
  <Slides>9</Slides>
  <Notes>9</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Walbaum Display</vt:lpstr>
      <vt:lpstr>3DFloatVTI</vt:lpstr>
      <vt:lpstr>YouTube Engagement Metrics</vt:lpstr>
      <vt:lpstr>Overview</vt:lpstr>
      <vt:lpstr>Objective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Gertho Noel</dc:creator>
  <cp:lastModifiedBy>Gertho Noel</cp:lastModifiedBy>
  <cp:revision>1</cp:revision>
  <dcterms:created xsi:type="dcterms:W3CDTF">2025-10-24T14:05:09Z</dcterms:created>
  <dcterms:modified xsi:type="dcterms:W3CDTF">2025-10-24T19:20:44Z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