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5" r:id="rId14"/>
    <p:sldId id="276" r:id="rId15"/>
    <p:sldId id="271" r:id="rId16"/>
    <p:sldId id="272" r:id="rId17"/>
    <p:sldId id="257" r:id="rId18"/>
    <p:sldId id="258" r:id="rId19"/>
    <p:sldId id="273" r:id="rId20"/>
    <p:sldId id="274" r:id="rId21"/>
    <p:sldId id="267" r:id="rId22"/>
    <p:sldId id="27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B964-81DF-4432-B81E-026A40DF12A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B199-0AB2-4F88-97C5-ADDDDDDF8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7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0B199-0AB2-4F88-97C5-ADDDDDDF892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42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0B3C-B969-46B4-A0FC-7D6A14D492AD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7EF5-4F5D-4AD8-913A-347F7B437964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62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769C-4C58-40AF-B4AB-E2D86FB76D18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80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0804-EA9D-4264-8CEE-74A600CD4439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38E6EBD1-AAD4-49DF-BFAC-FFA2485836B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75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B00D-EA2C-4896-A3F3-FD08251553A3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0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F9E-999D-467A-9162-B89207CD43FA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7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E1-9D9A-4DC3-97A5-D92A7055FB73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8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C124-4429-41F5-B934-23819837EEF6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481-6B1E-4580-8938-8967BFC5B560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20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58D-A5B2-42A2-A169-39A85496F301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1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0380-8D3C-463B-B0D3-CC21C2512C54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72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AAA8-F10A-44F1-90D7-910BE3DBF3AD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525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38E6EBD1-AAD4-49DF-BFAC-FFA2485836B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0"/>
            <a:ext cx="2277686" cy="36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3">
            <a:lum contrast="7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saturation sat="256000"/>
                    </a14:imgEffect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277684" cy="365125"/>
          </a:xfrm>
          <a:prstGeom prst="rect">
            <a:avLst/>
          </a:prstGeom>
        </p:spPr>
      </p:pic>
      <p:cxnSp>
        <p:nvCxnSpPr>
          <p:cNvPr id="20" name="直線コネクタ 19"/>
          <p:cNvCxnSpPr/>
          <p:nvPr userDrawn="1"/>
        </p:nvCxnSpPr>
        <p:spPr>
          <a:xfrm>
            <a:off x="448733" y="1701800"/>
            <a:ext cx="1133686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EC</a:t>
            </a:r>
            <a:r>
              <a:rPr lang="ja-JP" altLang="en-US" dirty="0" smtClean="0"/>
              <a:t>サイトの作成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～</a:t>
            </a:r>
            <a:r>
              <a:rPr lang="en-US" altLang="ja-JP" dirty="0" smtClean="0"/>
              <a:t>D</a:t>
            </a:r>
            <a:r>
              <a:rPr lang="ja-JP" altLang="en-US" dirty="0" smtClean="0"/>
              <a:t>グループ～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47067" cy="1655762"/>
          </a:xfrm>
        </p:spPr>
        <p:txBody>
          <a:bodyPr/>
          <a:lstStyle/>
          <a:p>
            <a:pPr algn="l"/>
            <a:r>
              <a:rPr kumimoji="1" lang="ja-JP" altLang="en-US" dirty="0" smtClean="0"/>
              <a:t>総リーダー</a:t>
            </a:r>
            <a:r>
              <a:rPr kumimoji="1" lang="en-US" altLang="ja-JP" dirty="0" smtClean="0"/>
              <a:t>:</a:t>
            </a:r>
            <a:r>
              <a:rPr lang="ja-JP" altLang="en-US" dirty="0"/>
              <a:t>髙橋和</a:t>
            </a:r>
            <a:r>
              <a:rPr lang="ja-JP" altLang="en-US" dirty="0" smtClean="0"/>
              <a:t>照</a:t>
            </a:r>
            <a:endParaRPr lang="en-US" altLang="ja-JP" dirty="0" smtClean="0"/>
          </a:p>
          <a:p>
            <a:pPr algn="l"/>
            <a:r>
              <a:rPr kumimoji="1" lang="ja-JP" altLang="en-US" dirty="0" smtClean="0"/>
              <a:t>技術リーダー</a:t>
            </a:r>
            <a:r>
              <a:rPr kumimoji="1" lang="en-US" altLang="ja-JP" dirty="0" smtClean="0"/>
              <a:t>:</a:t>
            </a:r>
            <a:r>
              <a:rPr lang="ja-JP" altLang="en-US" dirty="0" smtClean="0"/>
              <a:t>小西佑</a:t>
            </a:r>
            <a:endParaRPr lang="en-US" altLang="ja-JP" dirty="0" smtClean="0"/>
          </a:p>
          <a:p>
            <a:pPr algn="l"/>
            <a:r>
              <a:rPr kumimoji="1" lang="ja-JP" altLang="en-US" dirty="0" smtClean="0"/>
              <a:t>スクラムリーダー</a:t>
            </a:r>
            <a:r>
              <a:rPr kumimoji="1" lang="en-US" altLang="ja-JP" dirty="0" smtClean="0"/>
              <a:t>:</a:t>
            </a:r>
            <a:r>
              <a:rPr lang="ja-JP" altLang="en-US" dirty="0"/>
              <a:t>津田</a:t>
            </a:r>
            <a:r>
              <a:rPr lang="ja-JP" altLang="en-US" dirty="0" smtClean="0"/>
              <a:t>ひかる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6620933" y="3602038"/>
            <a:ext cx="40470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成果物リーダー</a:t>
            </a:r>
            <a:r>
              <a:rPr lang="en-US" altLang="ja-JP" dirty="0" smtClean="0"/>
              <a:t>:</a:t>
            </a:r>
            <a:r>
              <a:rPr lang="ja-JP" altLang="en-US" dirty="0"/>
              <a:t>宮崎</a:t>
            </a:r>
            <a:r>
              <a:rPr lang="ja-JP" altLang="en-US" dirty="0" smtClean="0"/>
              <a:t>達郎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進捗</a:t>
            </a:r>
            <a:r>
              <a:rPr lang="ja-JP" altLang="en-US" dirty="0"/>
              <a:t>管理</a:t>
            </a:r>
            <a:r>
              <a:rPr lang="ja-JP" altLang="en-US" dirty="0" smtClean="0"/>
              <a:t>リーダー</a:t>
            </a:r>
            <a:r>
              <a:rPr lang="en-US" altLang="ja-JP" dirty="0" smtClean="0"/>
              <a:t>:</a:t>
            </a:r>
            <a:r>
              <a:rPr lang="ja-JP" altLang="en-US" dirty="0"/>
              <a:t>松田平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z="2400" smtClean="0"/>
              <a:t>1</a:t>
            </a:fld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416559" y="833120"/>
            <a:ext cx="11480165" cy="934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個人の成果発表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09" y="2055813"/>
            <a:ext cx="3345091" cy="435133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8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8891" y="3651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楽楽精算開発</a:t>
            </a:r>
            <a:r>
              <a:rPr lang="ja-JP" altLang="en-US" dirty="0"/>
              <a:t> １</a:t>
            </a:r>
            <a:r>
              <a:rPr lang="ja-JP" altLang="en-US" dirty="0" smtClean="0"/>
              <a:t>課配属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髙</a:t>
            </a:r>
            <a:r>
              <a:rPr lang="ja-JP" altLang="en-US" dirty="0" smtClean="0"/>
              <a:t>橋和照：総リーダー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38891" y="1715137"/>
            <a:ext cx="11119757" cy="51673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担当機能</a:t>
            </a:r>
            <a:endParaRPr lang="en-US" altLang="ja-JP" sz="3200" dirty="0"/>
          </a:p>
          <a:p>
            <a:r>
              <a:rPr lang="ja-JP" altLang="en-US" sz="3200" dirty="0" smtClean="0"/>
              <a:t>商品をカートへ追加する機能</a:t>
            </a:r>
            <a:endParaRPr lang="en-US" altLang="ja-JP" sz="3200" dirty="0"/>
          </a:p>
          <a:p>
            <a:r>
              <a:rPr lang="ja-JP" altLang="en-US" sz="3200" dirty="0" smtClean="0"/>
              <a:t>ログイン前のカートとログイン後のカートの結合</a:t>
            </a:r>
            <a:endParaRPr lang="en-US" altLang="ja-JP" sz="3200" dirty="0"/>
          </a:p>
          <a:p>
            <a:r>
              <a:rPr lang="ja-JP" altLang="en-US" sz="3200" dirty="0" smtClean="0"/>
              <a:t>画像を</a:t>
            </a:r>
            <a:r>
              <a:rPr lang="en-US" altLang="ja-JP" sz="3200" dirty="0" smtClean="0"/>
              <a:t>Base64</a:t>
            </a:r>
            <a:r>
              <a:rPr lang="ja-JP" altLang="en-US" sz="3200" dirty="0" smtClean="0"/>
              <a:t>化し保存</a:t>
            </a:r>
            <a:endParaRPr lang="en-US" altLang="ja-JP" sz="3200" dirty="0"/>
          </a:p>
          <a:p>
            <a:r>
              <a:rPr lang="ja-JP" altLang="en-US" sz="3200" dirty="0" smtClean="0"/>
              <a:t>パスワードのハッシュ化</a:t>
            </a:r>
            <a:endParaRPr lang="en-US" altLang="ja-JP" sz="3200" dirty="0"/>
          </a:p>
          <a:p>
            <a:r>
              <a:rPr lang="ja-JP" altLang="en-US" sz="3200" dirty="0" smtClean="0"/>
              <a:t>商品検索の英語大文字小文字区別をしない検索</a:t>
            </a:r>
            <a:endParaRPr lang="en-US" altLang="ja-JP" sz="3200" dirty="0" smtClean="0"/>
          </a:p>
          <a:p>
            <a:r>
              <a:rPr lang="ja-JP" altLang="en-US" sz="3200" dirty="0" smtClean="0"/>
              <a:t>管理者ページのモック作成</a:t>
            </a:r>
            <a:endParaRPr lang="en-US" altLang="ja-JP" sz="3200" dirty="0"/>
          </a:p>
          <a:p>
            <a:r>
              <a:rPr lang="ja-JP" altLang="en-US" sz="3200" dirty="0" smtClean="0"/>
              <a:t>新商品の追加</a:t>
            </a:r>
            <a:endParaRPr lang="en-US" altLang="ja-JP" sz="3200" dirty="0" smtClean="0"/>
          </a:p>
          <a:p>
            <a:pPr lvl="1"/>
            <a:endParaRPr lang="en-US" altLang="ja-JP" sz="3200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1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8890" y="365125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髙橋和照：総リーダー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34733" y="1690688"/>
            <a:ext cx="11119757" cy="55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工夫した点</a:t>
            </a:r>
            <a:endParaRPr lang="en-US" altLang="ja-JP" sz="3200" dirty="0"/>
          </a:p>
          <a:p>
            <a:pPr lvl="1"/>
            <a:r>
              <a:rPr lang="ja-JP" altLang="en-US" sz="3200" dirty="0" smtClean="0"/>
              <a:t>注文するだけでなく商品を追加できる機能追加</a:t>
            </a:r>
            <a:endParaRPr lang="en-US" altLang="ja-JP" sz="3200" dirty="0"/>
          </a:p>
          <a:p>
            <a:pPr lvl="1"/>
            <a:r>
              <a:rPr lang="ja-JP" altLang="en-US" sz="3200" dirty="0" smtClean="0"/>
              <a:t>あったら便利と思う細かい機能追加</a:t>
            </a:r>
            <a:endParaRPr lang="en-US" altLang="ja-JP" sz="3200" dirty="0"/>
          </a:p>
          <a:p>
            <a:pPr lvl="1"/>
            <a:r>
              <a:rPr lang="ja-JP" altLang="en-US" sz="3200" dirty="0" smtClean="0"/>
              <a:t>細かいセキュリティ対策</a:t>
            </a:r>
            <a:endParaRPr lang="en-US" altLang="ja-JP" sz="3200" dirty="0" smtClean="0"/>
          </a:p>
          <a:p>
            <a:pPr lvl="1"/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苦労した点</a:t>
            </a:r>
            <a:endParaRPr lang="en-US" altLang="ja-JP" sz="3200" dirty="0"/>
          </a:p>
          <a:p>
            <a:pPr lvl="1"/>
            <a:r>
              <a:rPr lang="ja-JP" altLang="en-US" sz="3200" dirty="0" smtClean="0"/>
              <a:t>ショッピングカートへ追加するためのデータベース操作</a:t>
            </a:r>
            <a:endParaRPr lang="en-US" altLang="ja-JP" sz="3200" dirty="0" smtClean="0"/>
          </a:p>
          <a:p>
            <a:pPr marL="457200" lvl="1" indent="0">
              <a:buNone/>
            </a:pPr>
            <a:r>
              <a:rPr lang="ja-JP" altLang="en-US" sz="3200" dirty="0" smtClean="0"/>
              <a:t>　　　→ </a:t>
            </a:r>
            <a:r>
              <a:rPr lang="ja-JP" altLang="en-US" sz="3200" dirty="0"/>
              <a:t>フローが複雑化していた</a:t>
            </a:r>
            <a:r>
              <a:rPr lang="ja-JP" altLang="en-US" sz="3200" dirty="0" smtClean="0"/>
              <a:t>ため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sz="3200" dirty="0" smtClean="0"/>
          </a:p>
          <a:p>
            <a:pPr lvl="1"/>
            <a:r>
              <a:rPr lang="ja-JP" altLang="en-US" sz="3200" dirty="0"/>
              <a:t>各メンバーの進捗状況と難易度を把握しフォローを行う </a:t>
            </a:r>
            <a:endParaRPr lang="en-US" altLang="ja-JP" sz="3200" dirty="0" smtClean="0"/>
          </a:p>
          <a:p>
            <a:pPr lvl="2"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45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525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第</a:t>
            </a:r>
            <a:r>
              <a:rPr lang="ja-JP" altLang="en-US" dirty="0"/>
              <a:t>４</a:t>
            </a:r>
            <a:r>
              <a:rPr lang="ja-JP" altLang="en-US" dirty="0" smtClean="0"/>
              <a:t>開発部メールディーラー開発課配属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小西佑</a:t>
            </a:r>
            <a:r>
              <a:rPr lang="en-US" altLang="ja-JP" dirty="0" smtClean="0"/>
              <a:t>:</a:t>
            </a:r>
            <a:r>
              <a:rPr lang="ja-JP" altLang="en-US" dirty="0" smtClean="0"/>
              <a:t>技術リーダー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担当機能</a:t>
            </a:r>
            <a:endParaRPr lang="en-US" altLang="ja-JP" sz="3200" dirty="0"/>
          </a:p>
          <a:p>
            <a:r>
              <a:rPr kumimoji="1" lang="ja-JP" altLang="en-US" sz="3200" dirty="0" smtClean="0"/>
              <a:t>商品詳細画面の表示</a:t>
            </a:r>
            <a:endParaRPr lang="en-US" altLang="ja-JP" sz="3200" dirty="0"/>
          </a:p>
          <a:p>
            <a:r>
              <a:rPr lang="ja-JP" altLang="en-US" sz="3200" dirty="0" smtClean="0"/>
              <a:t>商品詳細画面の動的に合計金額を更新</a:t>
            </a:r>
            <a:endParaRPr lang="en-US" altLang="ja-JP" sz="3200" dirty="0"/>
          </a:p>
          <a:p>
            <a:r>
              <a:rPr kumimoji="1" lang="ja-JP" altLang="en-US" sz="3200" dirty="0" smtClean="0"/>
              <a:t>ショッピングカートの表示・削除</a:t>
            </a:r>
            <a:endParaRPr lang="en-US" altLang="ja-JP" sz="3200" dirty="0"/>
          </a:p>
          <a:p>
            <a:r>
              <a:rPr kumimoji="1" lang="ja-JP" altLang="en-US" sz="3200" dirty="0" smtClean="0"/>
              <a:t>注文確認画面の表示</a:t>
            </a:r>
            <a:endParaRPr lang="en-US" altLang="ja-JP" sz="3200" dirty="0"/>
          </a:p>
          <a:p>
            <a:r>
              <a:rPr lang="ja-JP" altLang="en-US" sz="3200" dirty="0" smtClean="0"/>
              <a:t>注文処理</a:t>
            </a:r>
            <a:endParaRPr lang="en-US" altLang="ja-JP" sz="3200" dirty="0"/>
          </a:p>
          <a:p>
            <a:r>
              <a:rPr lang="ja-JP" altLang="en-US" sz="3200" dirty="0" smtClean="0"/>
              <a:t>ユーザ</a:t>
            </a:r>
            <a:r>
              <a:rPr lang="ja-JP" altLang="en-US" sz="3200" dirty="0"/>
              <a:t>情報</a:t>
            </a:r>
            <a:r>
              <a:rPr lang="ja-JP" altLang="en-US" sz="3200" dirty="0" smtClean="0"/>
              <a:t>を商品確認画面の配達先情報に自動入力</a:t>
            </a:r>
            <a:endParaRPr lang="en-US" altLang="ja-JP" sz="3200" dirty="0"/>
          </a:p>
          <a:p>
            <a:r>
              <a:rPr lang="ja-JP" altLang="en-US" sz="3200" dirty="0" smtClean="0"/>
              <a:t>特定の日付に動作する割引機能</a:t>
            </a:r>
            <a:endParaRPr lang="en-US" altLang="ja-JP" sz="3200" dirty="0"/>
          </a:p>
          <a:p>
            <a:r>
              <a:rPr lang="ja-JP" altLang="en-US" sz="3200" dirty="0" smtClean="0"/>
              <a:t>退会機能</a:t>
            </a:r>
          </a:p>
        </p:txBody>
      </p:sp>
      <p:sp>
        <p:nvSpPr>
          <p:cNvPr id="4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9153525" y="0"/>
            <a:ext cx="2743200" cy="365125"/>
          </a:xfrm>
        </p:spPr>
        <p:txBody>
          <a:bodyPr/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0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小西</a:t>
            </a:r>
            <a:r>
              <a:rPr lang="ja-JP" altLang="en-US" dirty="0"/>
              <a:t>佑</a:t>
            </a:r>
            <a:r>
              <a:rPr lang="en-US" altLang="ja-JP" dirty="0"/>
              <a:t>:</a:t>
            </a:r>
            <a:r>
              <a:rPr lang="ja-JP" altLang="en-US" dirty="0"/>
              <a:t>技術リーダー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工夫</a:t>
            </a:r>
            <a:r>
              <a:rPr lang="ja-JP" altLang="en-US" sz="3200" dirty="0" smtClean="0"/>
              <a:t>した点</a:t>
            </a:r>
            <a:endParaRPr lang="en-US" altLang="ja-JP" sz="3200" dirty="0"/>
          </a:p>
          <a:p>
            <a:r>
              <a:rPr lang="ja-JP" altLang="en-US" sz="3200" dirty="0" smtClean="0"/>
              <a:t>自動計算を</a:t>
            </a:r>
            <a:r>
              <a:rPr lang="en-US" altLang="ja-JP" sz="3200" dirty="0" smtClean="0"/>
              <a:t>jQuery</a:t>
            </a:r>
            <a:r>
              <a:rPr lang="ja-JP" altLang="en-US" sz="3200" dirty="0" smtClean="0"/>
              <a:t>で実装</a:t>
            </a:r>
            <a:endParaRPr lang="en-US" altLang="ja-JP" sz="3200" dirty="0"/>
          </a:p>
          <a:p>
            <a:r>
              <a:rPr lang="ja-JP" altLang="en-US" sz="3200" dirty="0" smtClean="0"/>
              <a:t>配達日の欄に今から配送可能な日時を自動選択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苦労した点</a:t>
            </a:r>
            <a:endParaRPr lang="en-US" altLang="ja-JP" dirty="0"/>
          </a:p>
          <a:p>
            <a:r>
              <a:rPr kumimoji="1" lang="ja-JP" altLang="en-US" sz="2800" dirty="0" smtClean="0"/>
              <a:t>トッピングのチェック数のカウント方法</a:t>
            </a:r>
            <a:endParaRPr lang="en-US" altLang="ja-JP" dirty="0"/>
          </a:p>
          <a:p>
            <a:r>
              <a:rPr kumimoji="1" lang="ja-JP" altLang="en-US" sz="2800" dirty="0" smtClean="0"/>
              <a:t>ショッピングカートが空のときの表示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9153525" y="0"/>
            <a:ext cx="2743200" cy="365125"/>
          </a:xfrm>
        </p:spPr>
        <p:txBody>
          <a:bodyPr/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400" dirty="0" smtClean="0">
                <a:latin typeface="+mj-ea"/>
              </a:rPr>
              <a:t>楽楽</a:t>
            </a:r>
            <a:r>
              <a:rPr lang="ja-JP" altLang="en-US" dirty="0">
                <a:latin typeface="+mj-ea"/>
              </a:rPr>
              <a:t>精算</a:t>
            </a:r>
            <a:r>
              <a:rPr kumimoji="1" lang="ja-JP" altLang="en-US" sz="4400" dirty="0" smtClean="0">
                <a:latin typeface="+mj-ea"/>
              </a:rPr>
              <a:t>開発</a:t>
            </a:r>
            <a:r>
              <a:rPr lang="ja-JP" altLang="en-US" dirty="0">
                <a:latin typeface="+mj-ea"/>
              </a:rPr>
              <a:t>２</a:t>
            </a:r>
            <a:r>
              <a:rPr kumimoji="1" lang="ja-JP" altLang="en-US" sz="4400" dirty="0" smtClean="0">
                <a:latin typeface="+mj-ea"/>
              </a:rPr>
              <a:t>課配属</a:t>
            </a:r>
            <a:r>
              <a:rPr kumimoji="1" lang="en-US" altLang="ja-JP" sz="4400" dirty="0" smtClean="0">
                <a:latin typeface="+mj-ea"/>
              </a:rPr>
              <a:t/>
            </a:r>
            <a:br>
              <a:rPr kumimoji="1" lang="en-US" altLang="ja-JP" sz="4400" dirty="0" smtClean="0">
                <a:latin typeface="+mj-ea"/>
              </a:rPr>
            </a:br>
            <a:r>
              <a:rPr lang="ja-JP" altLang="en-US" sz="4400" dirty="0">
                <a:latin typeface="+mj-ea"/>
              </a:rPr>
              <a:t>津田</a:t>
            </a:r>
            <a:r>
              <a:rPr lang="ja-JP" altLang="en-US" sz="4400" dirty="0" smtClean="0">
                <a:latin typeface="+mj-ea"/>
              </a:rPr>
              <a:t>ひかる：デイリースクラムリーダー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1248" y="1840004"/>
            <a:ext cx="10625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担当機能</a:t>
            </a:r>
            <a:endParaRPr kumimoji="1" lang="en-US" altLang="ja-JP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ユーザ登録機能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郵便番号から住所の自動取得機能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パスワードと確認用パスワードの一致チェックを非同期でも行う</a:t>
            </a:r>
            <a:endParaRPr kumimoji="1" lang="en-US" altLang="ja-JP" sz="3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注文履歴を表示する機能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注文履歴一覧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注文履歴詳細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注文履歴詳細画面から注文をキャンセルする機能</a:t>
            </a:r>
            <a:endParaRPr kumimoji="1" lang="en-US" altLang="ja-JP" sz="32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z="2400" smtClean="0"/>
              <a:t>15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80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 smtClean="0">
                <a:latin typeface="+mj-ea"/>
              </a:rPr>
              <a:t>津田ひかる：デイリースクラムリーダー</a:t>
            </a:r>
            <a:endParaRPr kumimoji="1" lang="ja-JP" altLang="en-US" sz="4400" dirty="0">
              <a:latin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1248" y="1840004"/>
            <a:ext cx="106253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工夫した点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注文履歴一覧　モックから作成したので</a:t>
            </a:r>
            <a:r>
              <a:rPr kumimoji="1" lang="en-US" altLang="ja-JP" sz="3200" dirty="0" smtClean="0"/>
              <a:t>UI</a:t>
            </a:r>
            <a:r>
              <a:rPr kumimoji="1" lang="ja-JP" altLang="en-US" sz="3200" dirty="0" smtClean="0"/>
              <a:t>を意識した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　→注文した商品からサムネイル画像を表示して</a:t>
            </a:r>
            <a:r>
              <a:rPr kumimoji="1" lang="en-US" altLang="ja-JP" sz="3200" dirty="0" smtClean="0"/>
              <a:t>UI</a:t>
            </a:r>
            <a:r>
              <a:rPr kumimoji="1" lang="ja-JP" altLang="en-US" sz="3200" dirty="0" smtClean="0"/>
              <a:t>の向上</a:t>
            </a:r>
            <a:endParaRPr kumimoji="1" lang="en-US" altLang="ja-JP" sz="3200" dirty="0"/>
          </a:p>
          <a:p>
            <a:r>
              <a:rPr kumimoji="1" lang="ja-JP" altLang="en-US" sz="3200" dirty="0" smtClean="0"/>
              <a:t>　→注文履歴詳細からキャンセル機能を実装</a:t>
            </a:r>
            <a:endParaRPr kumimoji="1"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（配達状況に応じてキャンセルボタンを非表示に）</a:t>
            </a:r>
            <a:endParaRPr kumimoji="1" lang="en-US" altLang="ja-JP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苦労</a:t>
            </a:r>
            <a:r>
              <a:rPr kumimoji="1" lang="ja-JP" altLang="en-US" sz="3200" dirty="0" smtClean="0"/>
              <a:t>した点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注文機能との連携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smtClean="0"/>
              <a:t>JavaScript</a:t>
            </a:r>
            <a:r>
              <a:rPr kumimoji="1" lang="ja-JP" altLang="en-US" sz="3200" dirty="0" smtClean="0"/>
              <a:t>を学習しながら実装を進めたので時間がかかった</a:t>
            </a:r>
            <a:endParaRPr kumimoji="1" lang="en-US" altLang="ja-JP" sz="3200" dirty="0"/>
          </a:p>
          <a:p>
            <a:endParaRPr kumimoji="1" lang="en-US" altLang="ja-JP" sz="2800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z="2400" smtClean="0"/>
              <a:t>16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93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インフラ</a:t>
            </a:r>
            <a:r>
              <a:rPr lang="ja-JP" altLang="en-US" dirty="0"/>
              <a:t>開発部 東京インフラ開発</a:t>
            </a:r>
            <a:r>
              <a:rPr lang="ja-JP" altLang="en-US" dirty="0" smtClean="0"/>
              <a:t>１課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宮崎達郎：成果物リーダー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担当機能</a:t>
            </a:r>
            <a:endParaRPr lang="en-US" altLang="ja-JP" sz="3200" dirty="0"/>
          </a:p>
          <a:p>
            <a:r>
              <a:rPr lang="ja-JP" altLang="en-US" sz="3200" dirty="0" smtClean="0"/>
              <a:t>注文</a:t>
            </a:r>
            <a:r>
              <a:rPr lang="ja-JP" altLang="en-US" sz="3200" dirty="0"/>
              <a:t>メール発送システム</a:t>
            </a:r>
            <a:endParaRPr lang="en-US" altLang="ja-JP" sz="3200" dirty="0"/>
          </a:p>
          <a:p>
            <a:r>
              <a:rPr lang="ja-JP" altLang="en-US" sz="3200" dirty="0" smtClean="0"/>
              <a:t>クレジットカード</a:t>
            </a:r>
            <a:r>
              <a:rPr lang="ja-JP" altLang="en-US" sz="3200" dirty="0"/>
              <a:t>認証システム</a:t>
            </a:r>
            <a:endParaRPr lang="en-US" altLang="ja-JP" sz="3200" dirty="0"/>
          </a:p>
          <a:p>
            <a:r>
              <a:rPr lang="ja-JP" altLang="en-US" sz="3200" dirty="0" smtClean="0"/>
              <a:t>ログイン</a:t>
            </a:r>
            <a:r>
              <a:rPr lang="ja-JP" altLang="en-US" sz="3200" dirty="0"/>
              <a:t>認証フィルター</a:t>
            </a:r>
            <a:endParaRPr lang="en-US" altLang="ja-JP" sz="3200" dirty="0"/>
          </a:p>
          <a:p>
            <a:r>
              <a:rPr lang="ja-JP" altLang="en-US" sz="3200" dirty="0" smtClean="0"/>
              <a:t>アカウント</a:t>
            </a:r>
            <a:r>
              <a:rPr lang="ja-JP" altLang="en-US" sz="3200" dirty="0"/>
              <a:t>毎の権限追加</a:t>
            </a:r>
            <a:endParaRPr lang="en-US" altLang="ja-JP" sz="3200" dirty="0"/>
          </a:p>
          <a:p>
            <a:r>
              <a:rPr lang="ja-JP" altLang="en-US" sz="3200" dirty="0" smtClean="0"/>
              <a:t>ユーザー</a:t>
            </a:r>
            <a:r>
              <a:rPr lang="ja-JP" altLang="en-US" sz="3200" dirty="0"/>
              <a:t>権限による表示の切り替え</a:t>
            </a:r>
            <a:endParaRPr lang="en-US" altLang="ja-JP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6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宮崎達郎：成果物リーダー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工夫した点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各ドメインやシステムとの関係性の把握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シンプルで読みやすいコード記述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苦労した点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API</a:t>
            </a:r>
            <a:r>
              <a:rPr lang="ja-JP" altLang="en-US" sz="3200" dirty="0" smtClean="0"/>
              <a:t>をサービスクラスで取得する方法</a:t>
            </a:r>
            <a:endParaRPr lang="en-US" altLang="ja-JP" sz="3200" dirty="0" smtClean="0"/>
          </a:p>
          <a:p>
            <a:r>
              <a:rPr lang="en-US" altLang="ja-JP" sz="3200" dirty="0" err="1" smtClean="0"/>
              <a:t>S</a:t>
            </a:r>
            <a:r>
              <a:rPr kumimoji="1" lang="en-US" altLang="ja-JP" sz="3200" dirty="0" err="1" smtClean="0"/>
              <a:t>pringSecurity</a:t>
            </a:r>
            <a:r>
              <a:rPr kumimoji="1" lang="ja-JP" altLang="en-US" sz="3200" dirty="0" smtClean="0"/>
              <a:t>の設定</a:t>
            </a:r>
            <a:endParaRPr kumimoji="1" lang="en-US" altLang="ja-JP" sz="3200" dirty="0" smtClean="0"/>
          </a:p>
          <a:p>
            <a:r>
              <a:rPr lang="ja-JP" altLang="en-US" sz="3200" dirty="0"/>
              <a:t>他</a:t>
            </a:r>
            <a:r>
              <a:rPr lang="ja-JP" altLang="en-US" sz="3200" dirty="0" smtClean="0"/>
              <a:t>の人の機能との結合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35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ja-JP" altLang="en-US" sz="4000" dirty="0" smtClean="0"/>
              <a:t>インフラ開発部 東京インフラ開発</a:t>
            </a:r>
            <a:r>
              <a:rPr lang="ja-JP" altLang="en-US" sz="4000" dirty="0" smtClean="0"/>
              <a:t>１課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松田 平：進捗管理リーダ</a:t>
            </a:r>
            <a:r>
              <a:rPr lang="ja-JP" altLang="en-US" sz="4000" dirty="0"/>
              <a:t>ー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500" dirty="0" smtClean="0"/>
              <a:t>担当機能</a:t>
            </a:r>
            <a:endParaRPr lang="en-US" altLang="ja-JP" sz="3100" dirty="0"/>
          </a:p>
          <a:p>
            <a:r>
              <a:rPr lang="ja-JP" altLang="en-US" sz="3500" dirty="0" smtClean="0"/>
              <a:t>商品一覧・検索</a:t>
            </a:r>
            <a:endParaRPr lang="en-US" altLang="ja-JP" sz="3500" dirty="0" smtClean="0"/>
          </a:p>
          <a:p>
            <a:r>
              <a:rPr lang="ja-JP" altLang="en-US" sz="3500" dirty="0" smtClean="0"/>
              <a:t>オートコンプリート</a:t>
            </a:r>
            <a:r>
              <a:rPr lang="ja-JP" altLang="en-US" sz="3500" dirty="0"/>
              <a:t>機能</a:t>
            </a:r>
            <a:endParaRPr lang="en-US" altLang="ja-JP" sz="3500" dirty="0"/>
          </a:p>
          <a:p>
            <a:r>
              <a:rPr lang="ja-JP" altLang="en-US" sz="3500" dirty="0" smtClean="0"/>
              <a:t>ページング機能</a:t>
            </a:r>
            <a:endParaRPr lang="en-US" altLang="ja-JP" sz="3500" dirty="0"/>
          </a:p>
          <a:p>
            <a:r>
              <a:rPr lang="ja-JP" altLang="en-US" sz="3500" dirty="0" smtClean="0"/>
              <a:t>商品の並び替え機能</a:t>
            </a:r>
            <a:endParaRPr lang="en-US" altLang="ja-JP" sz="3500" dirty="0"/>
          </a:p>
          <a:p>
            <a:r>
              <a:rPr lang="ja-JP" altLang="en-US" sz="3500" dirty="0" smtClean="0"/>
              <a:t>ページ内ジャンプ機能</a:t>
            </a:r>
            <a:endParaRPr lang="en-US" altLang="ja-JP" sz="3500" dirty="0" smtClean="0"/>
          </a:p>
          <a:p>
            <a:r>
              <a:rPr lang="ja-JP" altLang="en-US" sz="3500" dirty="0" smtClean="0"/>
              <a:t>フッターの追加</a:t>
            </a:r>
            <a:endParaRPr lang="en-US" altLang="ja-JP" sz="3500" dirty="0"/>
          </a:p>
          <a:p>
            <a:r>
              <a:rPr lang="ja-JP" altLang="en-US" sz="3500" dirty="0" smtClean="0"/>
              <a:t>このサイトについて</a:t>
            </a:r>
            <a:r>
              <a:rPr lang="en-US" altLang="ja-JP" sz="3500" dirty="0" smtClean="0"/>
              <a:t>/</a:t>
            </a:r>
            <a:r>
              <a:rPr lang="ja-JP" altLang="en-US" sz="3500" dirty="0" smtClean="0"/>
              <a:t>お知らせ</a:t>
            </a:r>
            <a:r>
              <a:rPr lang="en-US" altLang="ja-JP" sz="3500" dirty="0" smtClean="0"/>
              <a:t>/</a:t>
            </a:r>
            <a:r>
              <a:rPr lang="ja-JP" altLang="en-US" sz="3500" dirty="0" smtClean="0"/>
              <a:t>お問い合わせの追加</a:t>
            </a:r>
            <a:endParaRPr lang="en-US" altLang="ja-JP" sz="3500" dirty="0"/>
          </a:p>
          <a:p>
            <a:r>
              <a:rPr lang="ja-JP" altLang="en-US" sz="3500" dirty="0" smtClean="0"/>
              <a:t>全体的なレイアウト</a:t>
            </a:r>
            <a:endParaRPr lang="en-US" altLang="ja-JP" sz="3500" dirty="0"/>
          </a:p>
          <a:p>
            <a:r>
              <a:rPr lang="en-US" altLang="ja-JP" sz="3500" dirty="0"/>
              <a:t>404</a:t>
            </a:r>
            <a:r>
              <a:rPr lang="ja-JP" altLang="en-US" sz="3500" dirty="0" smtClean="0"/>
              <a:t>・</a:t>
            </a:r>
            <a:r>
              <a:rPr lang="en-US" altLang="ja-JP" sz="3500" dirty="0" smtClean="0"/>
              <a:t>500</a:t>
            </a:r>
            <a:r>
              <a:rPr lang="ja-JP" altLang="en-US" sz="3500" dirty="0" smtClean="0"/>
              <a:t>エラーページのデザイン</a:t>
            </a:r>
            <a:endParaRPr lang="en-US" altLang="ja-JP" sz="35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153525" y="0"/>
            <a:ext cx="2743200" cy="365125"/>
          </a:xfrm>
        </p:spPr>
        <p:txBody>
          <a:bodyPr/>
          <a:lstStyle/>
          <a:p>
            <a:r>
              <a:rPr kumimoji="1" lang="en-US" altLang="ja-JP" dirty="0" smtClean="0"/>
              <a:t>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0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07246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コンセプト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基本機能の説明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追加機能の説明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独自機能の説明</a:t>
            </a:r>
            <a:endParaRPr kumimoji="1" lang="en-US" altLang="ja-JP" sz="32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477000" y="1825625"/>
            <a:ext cx="40724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ja-JP" altLang="en-US" sz="3200" dirty="0"/>
              <a:t>システム実演</a:t>
            </a:r>
            <a:endParaRPr lang="en-US" altLang="ja-JP" sz="3200" dirty="0"/>
          </a:p>
          <a:p>
            <a:pPr marL="514350" indent="-514350">
              <a:buFont typeface="+mj-lt"/>
              <a:buAutoNum type="arabicPeriod" startAt="5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ja-JP" altLang="en-US" sz="3200" dirty="0" smtClean="0"/>
              <a:t>個人の成果発表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ja-JP" altLang="en-US" sz="3200" dirty="0" smtClean="0"/>
              <a:t>総括</a:t>
            </a:r>
            <a:endParaRPr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3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000" dirty="0" smtClean="0"/>
              <a:t>松田 平：進捗管理リーダ</a:t>
            </a:r>
            <a:r>
              <a:rPr lang="ja-JP" altLang="en-US" sz="4000" dirty="0"/>
              <a:t>ー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工夫</a:t>
            </a:r>
            <a:r>
              <a:rPr lang="ja-JP" altLang="en-US" sz="3200" dirty="0" smtClean="0"/>
              <a:t>した点</a:t>
            </a:r>
            <a:endParaRPr lang="en-US" altLang="ja-JP" sz="3200" dirty="0"/>
          </a:p>
          <a:p>
            <a:r>
              <a:rPr lang="ja-JP" altLang="en-US" sz="3200" dirty="0" smtClean="0"/>
              <a:t>ハワイをイメージしたレイアウト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意識したこと</a:t>
            </a:r>
            <a:endParaRPr lang="en-US" altLang="ja-JP" sz="3200" dirty="0"/>
          </a:p>
          <a:p>
            <a:r>
              <a:rPr lang="ja-JP" altLang="en-US" sz="3200" dirty="0" smtClean="0"/>
              <a:t>後で修正がしやすいようなプログラムの作成を意識したこと</a:t>
            </a:r>
            <a:endParaRPr lang="en-US" altLang="ja-JP" sz="3200" dirty="0"/>
          </a:p>
          <a:p>
            <a:r>
              <a:rPr lang="ja-JP" altLang="en-US" sz="3200" dirty="0" smtClean="0"/>
              <a:t>実際の</a:t>
            </a:r>
            <a:r>
              <a:rPr lang="en-US" altLang="ja-JP" sz="3200" dirty="0" smtClean="0"/>
              <a:t>Web</a:t>
            </a:r>
            <a:r>
              <a:rPr lang="ja-JP" altLang="en-US" sz="3200" dirty="0" smtClean="0"/>
              <a:t>サイトにあるようなページを追加したこと</a:t>
            </a:r>
            <a:endParaRPr lang="en-US" altLang="ja-JP" sz="3200" dirty="0" smtClean="0"/>
          </a:p>
          <a:p>
            <a:pPr lvl="1"/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苦労</a:t>
            </a:r>
            <a:r>
              <a:rPr kumimoji="1" lang="ja-JP" altLang="en-US" sz="3200" dirty="0" smtClean="0"/>
              <a:t>した点</a:t>
            </a:r>
            <a:endParaRPr lang="en-US" altLang="ja-JP" sz="3200" dirty="0"/>
          </a:p>
          <a:p>
            <a:r>
              <a:rPr lang="ja-JP" altLang="en-US" sz="3200" dirty="0" smtClean="0"/>
              <a:t>講義で扱っていない内容もあったので、勉強しながらの実装になったこと</a:t>
            </a:r>
            <a:endParaRPr lang="en-US" altLang="ja-JP" sz="3200" dirty="0"/>
          </a:p>
          <a:p>
            <a:r>
              <a:rPr lang="ja-JP" altLang="en-US" sz="3200" dirty="0" smtClean="0"/>
              <a:t>ページングを非同期で行うプログラムを実装したこと</a:t>
            </a:r>
            <a:endParaRPr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153525" y="0"/>
            <a:ext cx="2743200" cy="365125"/>
          </a:xfrm>
        </p:spPr>
        <p:txBody>
          <a:bodyPr/>
          <a:lstStyle/>
          <a:p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68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総括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改善点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SQL</a:t>
            </a:r>
            <a:r>
              <a:rPr lang="ja-JP" altLang="en-US" sz="3200" dirty="0" smtClean="0"/>
              <a:t>のアクセス頻度が多い</a:t>
            </a:r>
            <a:endParaRPr lang="en-US" altLang="ja-JP" sz="3200" dirty="0" smtClean="0"/>
          </a:p>
          <a:p>
            <a:r>
              <a:rPr kumimoji="1" lang="ja-JP" altLang="en-US" sz="3200" dirty="0"/>
              <a:t>似</a:t>
            </a:r>
            <a:r>
              <a:rPr kumimoji="1" lang="ja-JP" altLang="en-US" sz="3200" dirty="0" smtClean="0"/>
              <a:t>たようなメソッドが多かった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全員が慣れるまでに少し時間がかかった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良かった点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良い雰囲気で開発できた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チーム開発の雰囲気をつかむことができた</a:t>
            </a:r>
            <a:endParaRPr lang="en-US" altLang="ja-JP" sz="3200" dirty="0" smtClean="0"/>
          </a:p>
          <a:p>
            <a:r>
              <a:rPr lang="ja-JP" altLang="en-US" sz="3200" dirty="0"/>
              <a:t>個人</a:t>
            </a:r>
            <a:r>
              <a:rPr lang="ja-JP" altLang="en-US" sz="3200" dirty="0" smtClean="0"/>
              <a:t>の得意分野を生かした開発が行えた</a:t>
            </a:r>
            <a:endParaRPr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3602" y="3006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6080" y="1463040"/>
            <a:ext cx="11510645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2885" y="1370648"/>
            <a:ext cx="1167384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6920" y="161099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1.</a:t>
            </a:r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i="1" dirty="0" smtClean="0"/>
              <a:t>お手軽に</a:t>
            </a:r>
            <a:r>
              <a:rPr kumimoji="1" lang="ja-JP" altLang="en-US" sz="4800" i="1" dirty="0" smtClean="0"/>
              <a:t>ハワイを感じられます</a:t>
            </a:r>
            <a:endParaRPr kumimoji="1" lang="en-US" altLang="ja-JP" sz="4800" i="1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375285"/>
            <a:ext cx="12496800" cy="649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基本機能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5884333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ユーザー登録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ログイン</a:t>
            </a:r>
            <a:r>
              <a:rPr lang="en-US" altLang="ja-JP" sz="3200" dirty="0" smtClean="0"/>
              <a:t>/</a:t>
            </a:r>
            <a:r>
              <a:rPr lang="ja-JP" altLang="en-US" sz="3200" dirty="0" smtClean="0"/>
              <a:t>ログアウト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kumimoji="1" lang="ja-JP" altLang="en-US" sz="3200" dirty="0" smtClean="0"/>
              <a:t>商品一覧</a:t>
            </a:r>
            <a:r>
              <a:rPr lang="ja-JP" altLang="en-US" sz="3200" dirty="0" smtClean="0"/>
              <a:t>表示</a:t>
            </a:r>
            <a:r>
              <a:rPr lang="en-US" altLang="ja-JP" sz="3200" dirty="0" smtClean="0"/>
              <a:t>/</a:t>
            </a:r>
            <a:r>
              <a:rPr lang="ja-JP" altLang="en-US" sz="3200" dirty="0" smtClean="0"/>
              <a:t>検索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ショッピングカート</a:t>
            </a:r>
            <a:r>
              <a:rPr lang="ja-JP" altLang="en-US" sz="3200" dirty="0"/>
              <a:t>に商品の追加</a:t>
            </a:r>
            <a:r>
              <a:rPr lang="en-US" altLang="ja-JP" sz="3200" dirty="0"/>
              <a:t>/</a:t>
            </a:r>
            <a:r>
              <a:rPr lang="ja-JP" altLang="en-US" sz="3200" dirty="0"/>
              <a:t>表示</a:t>
            </a:r>
            <a:r>
              <a:rPr lang="en-US" altLang="ja-JP" sz="3200" dirty="0"/>
              <a:t>/</a:t>
            </a:r>
            <a:r>
              <a:rPr lang="ja-JP" altLang="en-US" sz="3200" dirty="0"/>
              <a:t>削除</a:t>
            </a:r>
            <a:endParaRPr lang="en-US" altLang="ja-JP" sz="3200" dirty="0"/>
          </a:p>
          <a:p>
            <a:endParaRPr kumimoji="1" lang="en-US" altLang="ja-JP" sz="32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7128933" y="1825625"/>
            <a:ext cx="4224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商品詳細表示</a:t>
            </a:r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注文確認画面の表示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注文の実行</a:t>
            </a:r>
            <a:endParaRPr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追加機能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072467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注文履歴の表示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ページング機能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en-US" altLang="ja-JP" sz="3200" dirty="0" smtClean="0"/>
              <a:t>(</a:t>
            </a:r>
            <a:r>
              <a:rPr lang="ja-JP" altLang="en-US" sz="3200" dirty="0"/>
              <a:t>商品一覧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並び順変更機能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商品一覧</a:t>
            </a:r>
            <a:r>
              <a:rPr kumimoji="1" lang="en-US" altLang="ja-JP" sz="3200" dirty="0" smtClean="0"/>
              <a:t>)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5"/>
            <a:ext cx="543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合計金額自動反映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商品詳細</a:t>
            </a:r>
            <a:r>
              <a:rPr lang="en-US" altLang="ja-JP" sz="3200" dirty="0" smtClean="0"/>
              <a:t>)</a:t>
            </a:r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ログイン前後でのカート内容統合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ショッピングカート</a:t>
            </a:r>
            <a:r>
              <a:rPr lang="en-US" altLang="ja-JP" sz="3200" dirty="0" smtClean="0"/>
              <a:t>)</a:t>
            </a:r>
          </a:p>
          <a:p>
            <a:endParaRPr lang="en-US" altLang="ja-JP" sz="3200" dirty="0" smtClean="0"/>
          </a:p>
          <a:p>
            <a:r>
              <a:rPr lang="ja-JP" altLang="en-US" sz="3200" dirty="0"/>
              <a:t>オートコンプリート</a:t>
            </a:r>
            <a:r>
              <a:rPr lang="en-US" altLang="ja-JP" sz="3200" dirty="0"/>
              <a:t>(</a:t>
            </a:r>
            <a:r>
              <a:rPr lang="ja-JP" altLang="en-US" sz="3200" dirty="0"/>
              <a:t>商品検索</a:t>
            </a:r>
            <a:r>
              <a:rPr lang="en-US" altLang="ja-JP" sz="3200" dirty="0"/>
              <a:t>)</a:t>
            </a:r>
          </a:p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追加機能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パスワードハッシュ</a:t>
            </a:r>
            <a:r>
              <a:rPr lang="ja-JP" altLang="en-US" sz="3200" dirty="0"/>
              <a:t>化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ログイン認証フィルター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郵便番号から住所取得</a:t>
            </a:r>
            <a:r>
              <a:rPr lang="en-US" altLang="ja-JP" sz="3200" dirty="0"/>
              <a:t>(</a:t>
            </a:r>
            <a:r>
              <a:rPr lang="ja-JP" altLang="en-US" sz="3200" dirty="0"/>
              <a:t>注文</a:t>
            </a:r>
            <a:r>
              <a:rPr lang="en-US" altLang="ja-JP" sz="3200" dirty="0"/>
              <a:t>)</a:t>
            </a:r>
          </a:p>
          <a:p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クレジットカード連携</a:t>
            </a:r>
            <a:r>
              <a:rPr lang="ja-JP" altLang="en-US" sz="3200" dirty="0" smtClean="0"/>
              <a:t>機能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/>
              <a:t>郵便番号から住所</a:t>
            </a:r>
            <a:r>
              <a:rPr lang="ja-JP" altLang="en-US" sz="3200" dirty="0" smtClean="0"/>
              <a:t>取得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en-US" altLang="ja-JP" sz="3200" dirty="0" smtClean="0"/>
              <a:t>(</a:t>
            </a:r>
            <a:r>
              <a:rPr lang="ja-JP" altLang="en-US" sz="3200" dirty="0"/>
              <a:t>ユーザー登録</a:t>
            </a:r>
            <a:r>
              <a:rPr lang="en-US" altLang="ja-JP" sz="3200" dirty="0"/>
              <a:t>)</a:t>
            </a:r>
          </a:p>
          <a:p>
            <a:endParaRPr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6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独自機能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会社概要ページの追加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並び替えの充実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フッターの追加</a:t>
            </a:r>
            <a:endParaRPr lang="en-US" altLang="ja-JP" sz="3200" dirty="0" smtClean="0"/>
          </a:p>
          <a:p>
            <a:endParaRPr lang="en-US" altLang="ja-JP" sz="32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ページ内ジャンプの追加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お問い合わせの追加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商品登録機能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管理者機能</a:t>
            </a:r>
            <a:r>
              <a:rPr lang="en-US" altLang="ja-JP" sz="3200" dirty="0" smtClean="0"/>
              <a:t>)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独自機能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ユーザー退会機能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r>
              <a:rPr lang="ja-JP" altLang="en-US" sz="3200" dirty="0"/>
              <a:t>お知らせの追加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/>
              <a:t>UI</a:t>
            </a:r>
            <a:r>
              <a:rPr lang="ja-JP" altLang="en-US" sz="3200" dirty="0" smtClean="0"/>
              <a:t>の改善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割引セール日の設定</a:t>
            </a:r>
          </a:p>
          <a:p>
            <a:endParaRPr lang="en-US" altLang="ja-JP" sz="3200" dirty="0" smtClean="0"/>
          </a:p>
          <a:p>
            <a:pPr marL="0" indent="0">
              <a:buNone/>
            </a:pPr>
            <a:endParaRPr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システム実演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85" y="1876425"/>
            <a:ext cx="4357440" cy="435133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EBD1-AAD4-49DF-BFAC-FFA2485836B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8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716</Words>
  <Application>Microsoft Office PowerPoint</Application>
  <PresentationFormat>ワイド画面</PresentationFormat>
  <Paragraphs>206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Wingdings</vt:lpstr>
      <vt:lpstr>Office テーマ</vt:lpstr>
      <vt:lpstr>ECサイトの作成 ～Dグループ～</vt:lpstr>
      <vt:lpstr>目次</vt:lpstr>
      <vt:lpstr>1.コンセプト</vt:lpstr>
      <vt:lpstr>2.基本機能</vt:lpstr>
      <vt:lpstr>3.追加機能(1/2)</vt:lpstr>
      <vt:lpstr>3.追加機能(2/2)</vt:lpstr>
      <vt:lpstr>4.独自機能(1/2)</vt:lpstr>
      <vt:lpstr>4.独自機能(2/2)</vt:lpstr>
      <vt:lpstr>5.システム実演</vt:lpstr>
      <vt:lpstr>6.個人の成果発表</vt:lpstr>
      <vt:lpstr>楽楽精算開発 １課配属 髙橋和照：総リーダー</vt:lpstr>
      <vt:lpstr>髙橋和照：総リーダー</vt:lpstr>
      <vt:lpstr>第４開発部メールディーラー開発課配属 小西佑:技術リーダー</vt:lpstr>
      <vt:lpstr>小西佑:技術リーダー</vt:lpstr>
      <vt:lpstr>楽楽精算開発２課配属 津田ひかる：デイリースクラムリーダー</vt:lpstr>
      <vt:lpstr>津田ひかる：デイリースクラムリーダー</vt:lpstr>
      <vt:lpstr>インフラ開発部 東京インフラ開発１課 宮崎達郎：成果物リーダー</vt:lpstr>
      <vt:lpstr>宮崎達郎：成果物リーダー</vt:lpstr>
      <vt:lpstr>インフラ開発部 東京インフラ開発１課 松田 平：進捗管理リーダー</vt:lpstr>
      <vt:lpstr>松田 平：進捗管理リーダー</vt:lpstr>
      <vt:lpstr>7.総括</vt:lpstr>
      <vt:lpstr>ご清聴ありがとうございました</vt:lpstr>
    </vt:vector>
  </TitlesOfParts>
  <Company>株式会社ラクス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 達郎</dc:creator>
  <cp:lastModifiedBy>宮崎 達郎</cp:lastModifiedBy>
  <cp:revision>59</cp:revision>
  <dcterms:created xsi:type="dcterms:W3CDTF">2020-07-20T02:17:11Z</dcterms:created>
  <dcterms:modified xsi:type="dcterms:W3CDTF">2020-07-21T08:09:36Z</dcterms:modified>
</cp:coreProperties>
</file>