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0" r:id="rId3"/>
    <p:sldId id="282" r:id="rId4"/>
    <p:sldId id="297" r:id="rId5"/>
    <p:sldId id="293" r:id="rId6"/>
    <p:sldId id="287" r:id="rId7"/>
    <p:sldId id="278" r:id="rId8"/>
    <p:sldId id="260" r:id="rId9"/>
    <p:sldId id="261" r:id="rId10"/>
    <p:sldId id="296" r:id="rId11"/>
    <p:sldId id="290" r:id="rId12"/>
    <p:sldId id="263" r:id="rId13"/>
    <p:sldId id="264" r:id="rId14"/>
    <p:sldId id="291" r:id="rId15"/>
    <p:sldId id="294" r:id="rId16"/>
    <p:sldId id="288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>
      <p:cViewPr>
        <p:scale>
          <a:sx n="95" d="100"/>
          <a:sy n="95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05515-561A-4B82-9555-6E59E0D99346}" type="datetimeFigureOut">
              <a:rPr lang="en-US" smtClean="0"/>
              <a:pPr/>
              <a:t>15-Jun-19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B0A5A1-2CB4-4639-BCC8-C8DA6DA05A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REMOTE MEDICAL  ASSISTANCE SYSTEM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077200" cy="2791264"/>
          </a:xfrm>
        </p:spPr>
        <p:txBody>
          <a:bodyPr/>
          <a:lstStyle/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PRESENTED BY:</a:t>
            </a:r>
          </a:p>
          <a:p>
            <a:r>
              <a:rPr lang="en-US" sz="2000" dirty="0" smtClean="0"/>
              <a:t>TM ABDUL KHADER</a:t>
            </a:r>
          </a:p>
          <a:p>
            <a:r>
              <a:rPr lang="en-US" sz="2000" dirty="0" smtClean="0"/>
              <a:t>SIVAKUMAR S</a:t>
            </a:r>
          </a:p>
          <a:p>
            <a:r>
              <a:rPr lang="en-US" sz="2000" dirty="0" smtClean="0"/>
              <a:t>KIRAN J CHEMMANATTE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Working with the portable device…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42445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0891" y="2590800"/>
            <a:ext cx="4082109" cy="309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867400"/>
            <a:ext cx="1533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5791200"/>
            <a:ext cx="150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/>
              <a:t>            Technical Details….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MENP Node to Sensor Interface Schematic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Wearable Device Schematic</a:t>
            </a:r>
            <a:endParaRPr lang="en-US" sz="2800" dirty="0"/>
          </a:p>
        </p:txBody>
      </p:sp>
      <p:pic>
        <p:nvPicPr>
          <p:cNvPr id="4" name="Content Placeholder 3" descr="WEARABLE_SCHEMAT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542465"/>
            <a:ext cx="6096000" cy="5235966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Current Status… 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Real time Temperature readings could be taken remotely via LM35 sensor and pre-fed pulse readings could also be taken.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Caretaker could alerted in case the doctor feels there is a case of emergency by pressing a switch.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Specific alerts like High temperature alert or abnormal pulse alert could be given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If the temperature goes beyond 100 degree Fahrenheit an  automatic alert will be produced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Care-taker is issued with a personal portable device with a 16 x 2 display for getting alerts regarding a specific patient and for viewing medical readings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Database is created each time the doctor views the medical readings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Real time pulse reading couldn’t be taken (Elimination of noise from Infrared detector using ATMEGA 328p is time consuming).</a:t>
            </a:r>
          </a:p>
          <a:p>
            <a:endParaRPr lang="en-US" sz="2000" dirty="0" smtClean="0"/>
          </a:p>
          <a:p>
            <a:r>
              <a:rPr lang="en-US" sz="2000" dirty="0" smtClean="0"/>
              <a:t>Though Medical readings could be taken remotely it couldn’t be automated using pre-set timings </a:t>
            </a:r>
            <a:r>
              <a:rPr lang="en-US" sz="2000" dirty="0" err="1" smtClean="0"/>
              <a:t>ie</a:t>
            </a:r>
            <a:r>
              <a:rPr lang="en-US" sz="2000" dirty="0" smtClean="0"/>
              <a:t>.. the doctor or his assistant has to take the reading whenever required.</a:t>
            </a:r>
          </a:p>
          <a:p>
            <a:endParaRPr lang="en-US" sz="2000" dirty="0" smtClean="0"/>
          </a:p>
          <a:p>
            <a:r>
              <a:rPr lang="en-US" sz="2000" dirty="0" smtClean="0"/>
              <a:t>Imaging Unit couldn’t be placed.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Difficulties faced…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Lack of Proper Knowledge about </a:t>
            </a:r>
            <a:r>
              <a:rPr lang="en-US" sz="2400" dirty="0" err="1" smtClean="0"/>
              <a:t>IoT</a:t>
            </a:r>
            <a:r>
              <a:rPr lang="en-US" sz="2400" dirty="0" smtClean="0"/>
              <a:t> Gateway Architecture and its programming.</a:t>
            </a:r>
          </a:p>
          <a:p>
            <a:r>
              <a:rPr lang="en-US" sz="2400" dirty="0" smtClean="0"/>
              <a:t>Couldn’t transfer data from MENP to cloud except for a data from Pushbutton with existing source codes</a:t>
            </a:r>
          </a:p>
          <a:p>
            <a:r>
              <a:rPr lang="en-US" sz="2400" dirty="0" smtClean="0"/>
              <a:t>Limitation of time…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Future Prospective of the device….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process of taking medical readings is completely automated based on timings set, Doctor can just view the medical database whenever required…This can save a lot of time</a:t>
            </a:r>
          </a:p>
          <a:p>
            <a:r>
              <a:rPr lang="en-US" sz="2400" dirty="0" smtClean="0"/>
              <a:t>More number of sensors could be interfaced….. </a:t>
            </a:r>
          </a:p>
          <a:p>
            <a:r>
              <a:rPr lang="en-US" sz="2400" dirty="0" smtClean="0"/>
              <a:t>A collection of medical database from several patients in area could be kept to understand the medical trend in a place</a:t>
            </a:r>
          </a:p>
          <a:p>
            <a:r>
              <a:rPr lang="en-US" sz="2400" dirty="0" smtClean="0"/>
              <a:t> The portable device for the caretaker could be made into a small Smart Medical Watch.</a:t>
            </a:r>
          </a:p>
          <a:p>
            <a:r>
              <a:rPr lang="en-US" sz="2400" dirty="0" smtClean="0"/>
              <a:t>The patient Node could be integrated into a smaller system for improving the portability.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Index…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Motivation behind project</a:t>
            </a:r>
          </a:p>
          <a:p>
            <a:r>
              <a:rPr lang="en-US" dirty="0" smtClean="0"/>
              <a:t>How is the project helpful</a:t>
            </a:r>
          </a:p>
          <a:p>
            <a:r>
              <a:rPr lang="en-US" dirty="0" smtClean="0"/>
              <a:t>Working details</a:t>
            </a:r>
          </a:p>
          <a:p>
            <a:r>
              <a:rPr lang="en-US" dirty="0" smtClean="0"/>
              <a:t>Technical details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Future prospective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Motivation Behind Project..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534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Inadequacy of doctors in India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Pop of India                                       Pop of doctors                       </a:t>
            </a:r>
          </a:p>
          <a:p>
            <a:pPr>
              <a:buNone/>
            </a:pPr>
            <a:r>
              <a:rPr lang="en-US" dirty="0" smtClean="0"/>
              <a:t>          1.33bn                                                  1.03million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301262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209800"/>
            <a:ext cx="3902873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                                                                             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sz="2400" dirty="0" smtClean="0"/>
              <a:t>This results in a doctor to patient</a:t>
            </a:r>
          </a:p>
          <a:p>
            <a:r>
              <a:rPr lang="en-US" sz="2400" dirty="0" smtClean="0"/>
              <a:t>                                             ratio of 1:1000.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                                             The consequences:</a:t>
            </a:r>
          </a:p>
          <a:p>
            <a:pPr>
              <a:buNone/>
            </a:pPr>
            <a:r>
              <a:rPr lang="en-IN" sz="2400" dirty="0" smtClean="0"/>
              <a:t>The consequences:	          deaths due to medical negligence                       </a:t>
            </a:r>
            <a:endParaRPr lang="en-US" sz="2400" dirty="0" smtClean="0"/>
          </a:p>
          <a:p>
            <a:r>
              <a:rPr lang="en-IN" sz="2400" dirty="0" smtClean="0"/>
              <a:t>                                                                                                                                                                           </a:t>
            </a:r>
          </a:p>
          <a:p>
            <a:r>
              <a:rPr lang="en-IN" sz="2400" dirty="0" smtClean="0"/>
              <a:t>                                         </a:t>
            </a:r>
            <a:endParaRPr lang="en-US" sz="2400" dirty="0" smtClean="0"/>
          </a:p>
          <a:p>
            <a:r>
              <a:rPr lang="en-IN" sz="2400" dirty="0" smtClean="0"/>
              <a:t>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                                                  Our mission:</a:t>
            </a:r>
          </a:p>
          <a:p>
            <a:pPr>
              <a:buNone/>
            </a:pPr>
            <a:r>
              <a:rPr lang="en-IN" sz="2400" dirty="0" smtClean="0"/>
              <a:t>                                                   To automate  the system and provide le                                            alerts.</a:t>
            </a:r>
          </a:p>
          <a:p>
            <a:pPr>
              <a:buNone/>
            </a:pPr>
            <a:r>
              <a:rPr lang="en-IN" sz="2400" dirty="0" smtClean="0"/>
              <a:t>                                                    </a:t>
            </a:r>
            <a:endParaRPr lang="en-US" sz="24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3200400" cy="164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KIRAN\Desktop\sevenhills-emergenc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648200"/>
            <a:ext cx="3048000" cy="1929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How is the project helpful??.....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Can be used in clinics, hospital rooms for taking medical readings without external assistance 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Doctors can take medical readings of patient any time from anywhere  in the World!!!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Could be used for </a:t>
            </a:r>
            <a:r>
              <a:rPr lang="en-US" sz="1800" smtClean="0"/>
              <a:t>domestic </a:t>
            </a:r>
            <a:r>
              <a:rPr lang="en-US" sz="1800" dirty="0" err="1" smtClean="0"/>
              <a:t>m</a:t>
            </a:r>
            <a:r>
              <a:rPr lang="en-US" sz="1800" smtClean="0"/>
              <a:t>edical </a:t>
            </a:r>
            <a:r>
              <a:rPr lang="en-US" sz="1800" dirty="0" smtClean="0"/>
              <a:t>Assistance- Doctor can monitor patient while he/she is at home.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RF controlled  Portable device is used to alert Nurses about the bed and type of emergency in an emergency situation 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</a:t>
            </a:r>
          </a:p>
          <a:p>
            <a:pPr>
              <a:buNone/>
            </a:pPr>
            <a:r>
              <a:rPr lang="en-US" sz="4000" dirty="0" smtClean="0"/>
              <a:t>            Working Details….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Project Architecture…..</a:t>
            </a:r>
            <a:endParaRPr lang="en-US" sz="2800" dirty="0">
              <a:latin typeface="+mn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FLOW-CHART – Mobile App 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79757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CONTINUATION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991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13429</TotalTime>
  <Words>474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REMOTE MEDICAL  ASSISTANCE SYSTEM</vt:lpstr>
      <vt:lpstr>   Index…</vt:lpstr>
      <vt:lpstr>Motivation Behind Project..</vt:lpstr>
      <vt:lpstr>                                                                             </vt:lpstr>
      <vt:lpstr>How is the project helpful??..... </vt:lpstr>
      <vt:lpstr>Slide 6</vt:lpstr>
      <vt:lpstr>Project Architecture…..</vt:lpstr>
      <vt:lpstr>DESIGN FLOW-CHART – Mobile App </vt:lpstr>
      <vt:lpstr>CONTINUATION</vt:lpstr>
      <vt:lpstr>Working with the portable device…   </vt:lpstr>
      <vt:lpstr>Slide 11</vt:lpstr>
      <vt:lpstr>MENP Node to Sensor Interface Schematic</vt:lpstr>
      <vt:lpstr>Wearable Device Schematic</vt:lpstr>
      <vt:lpstr>  Current Status…  </vt:lpstr>
      <vt:lpstr>Slide 15</vt:lpstr>
      <vt:lpstr>Difficulties faced…</vt:lpstr>
      <vt:lpstr>Future Prospective of the device….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MEDICAL  ASSISTANCE SYSTEM</dc:title>
  <dc:creator>Windows User</dc:creator>
  <cp:lastModifiedBy>Windows User</cp:lastModifiedBy>
  <cp:revision>67</cp:revision>
  <dcterms:created xsi:type="dcterms:W3CDTF">2018-12-19T11:56:31Z</dcterms:created>
  <dcterms:modified xsi:type="dcterms:W3CDTF">2019-06-15T09:47:40Z</dcterms:modified>
</cp:coreProperties>
</file>