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Parse User Log</a:t>
            </a:r>
            <a:br>
              <a:rPr lang="en-US" altLang="zh-TW" dirty="0" smtClean="0"/>
            </a:br>
            <a:r>
              <a:rPr lang="en-US" altLang="zh-TW" dirty="0" smtClean="0"/>
              <a:t>from Texas </a:t>
            </a:r>
            <a:r>
              <a:rPr lang="en-US" altLang="zh-TW" dirty="0" err="1" smtClean="0"/>
              <a:t>Holdem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Tony Chu</a:t>
            </a:r>
          </a:p>
          <a:p>
            <a:r>
              <a:rPr lang="en-US" altLang="zh-TW" dirty="0" smtClean="0"/>
              <a:t>2018-08-01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44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the original logs look like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Same format of files (compressed in in ZIP), each ZIP per day, from 2 different servers</a:t>
            </a:r>
          </a:p>
          <a:p>
            <a:r>
              <a:rPr lang="en-US" altLang="zh-TW" dirty="0" smtClean="0"/>
              <a:t>Some ZIPs contain multiple sub-ZIPs</a:t>
            </a:r>
          </a:p>
          <a:p>
            <a:r>
              <a:rPr lang="en-US" altLang="zh-TW" dirty="0" smtClean="0"/>
              <a:t>JSON data after “&gt;&gt;&gt; event </a:t>
            </a:r>
            <a:r>
              <a:rPr lang="en-US" altLang="zh-TW" i="1" dirty="0" smtClean="0">
                <a:solidFill>
                  <a:srgbClr val="0070C0"/>
                </a:solidFill>
              </a:rPr>
              <a:t>type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&gt;&gt;&gt;”</a:t>
            </a:r>
          </a:p>
          <a:p>
            <a:r>
              <a:rPr lang="en-US" altLang="zh-TW" dirty="0" smtClean="0"/>
              <a:t>Event </a:t>
            </a:r>
            <a:r>
              <a:rPr lang="en-US" altLang="zh-TW" dirty="0" smtClean="0">
                <a:solidFill>
                  <a:srgbClr val="0070C0"/>
                </a:solidFill>
              </a:rPr>
              <a:t>type</a:t>
            </a:r>
            <a:r>
              <a:rPr lang="en-US" altLang="zh-TW" dirty="0" smtClean="0"/>
              <a:t>s are:</a:t>
            </a:r>
          </a:p>
          <a:p>
            <a:pPr lvl="1"/>
            <a:r>
              <a:rPr lang="en-US" altLang="zh-TW" dirty="0" smtClean="0"/>
              <a:t>SHOW_ACTION</a:t>
            </a:r>
          </a:p>
          <a:p>
            <a:pPr lvl="1"/>
            <a:r>
              <a:rPr lang="en-US" altLang="zh-TW" dirty="0" smtClean="0"/>
              <a:t>ROUND_END</a:t>
            </a:r>
          </a:p>
          <a:p>
            <a:pPr lvl="1"/>
            <a:r>
              <a:rPr lang="en-US" altLang="zh-TW" dirty="0" smtClean="0"/>
              <a:t>GAME_OVER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94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parse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Discard “noise” lines</a:t>
            </a:r>
          </a:p>
          <a:p>
            <a:r>
              <a:rPr lang="en-US" altLang="zh-TW" dirty="0" smtClean="0"/>
              <a:t>Keep only SHOW_ACTION &amp; GAME_OVER events</a:t>
            </a:r>
          </a:p>
          <a:p>
            <a:r>
              <a:rPr lang="en-US" altLang="zh-TW" dirty="0" smtClean="0"/>
              <a:t>For each SHOW_ACTION event, find its current player who is on the same table and in the “winners” list of the GAME_OVER event; if found, keep the time/data in DB; otherwise discard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25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parse 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60" y="1600200"/>
            <a:ext cx="55308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3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Digested DB data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96" y="2339181"/>
            <a:ext cx="425240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44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[DIGESTED] &amp; save to CSV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dirty="0" smtClean="0"/>
              <a:t>Group by </a:t>
            </a:r>
            <a:r>
              <a:rPr lang="en-US" altLang="zh-TW" dirty="0" err="1" smtClean="0"/>
              <a:t>cards+boards+action</a:t>
            </a:r>
            <a:r>
              <a:rPr lang="en-US" altLang="zh-TW" dirty="0" smtClean="0"/>
              <a:t> =&gt; average rank</a:t>
            </a:r>
          </a:p>
          <a:p>
            <a:r>
              <a:rPr lang="en-US" altLang="zh-TW" dirty="0" smtClean="0"/>
              <a:t>For the same </a:t>
            </a:r>
            <a:r>
              <a:rPr lang="en-US" altLang="zh-TW" dirty="0" err="1" smtClean="0"/>
              <a:t>cards+boards+action</a:t>
            </a:r>
            <a:r>
              <a:rPr lang="en-US" altLang="zh-TW" dirty="0" smtClean="0"/>
              <a:t>, keep the row with highest average rank</a:t>
            </a:r>
          </a:p>
          <a:p>
            <a:r>
              <a:rPr lang="en-US" altLang="zh-TW" dirty="0" smtClean="0"/>
              <a:t>Sort by LEN(board) and then by </a:t>
            </a:r>
            <a:r>
              <a:rPr lang="en-US" altLang="zh-TW" dirty="0" err="1" smtClean="0"/>
              <a:t>cards,boards</a:t>
            </a:r>
            <a:r>
              <a:rPr lang="en-US" altLang="zh-TW" dirty="0" smtClean="0"/>
              <a:t>, for the sake of readability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53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Save to CSV 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81" y="1818481"/>
            <a:ext cx="3985838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04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improved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Process the total logs from past 3 weeks: 23 minutes</a:t>
            </a:r>
          </a:p>
          <a:p>
            <a:r>
              <a:rPr lang="en-US" altLang="zh-TW" dirty="0" smtClean="0"/>
              <a:t>By using the DB, we can accumulatively process only the log(s) of the day, which totally takes only 2~3 minutes (manually unzipping files)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271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the data in Python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dirty="0" smtClean="0"/>
              <a:t>Given the cards/board, determine the best action (from past history):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get_parsed_decision</a:t>
            </a: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(cards, board):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 = cards + ';' + board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TW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decision_from_parsed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</a:t>
            </a: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if k in </a:t>
            </a:r>
            <a:r>
              <a:rPr lang="en-US" altLang="zh-TW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decision_from_parsed</a:t>
            </a: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altLang="zh-TW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endParaRPr lang="en-US" altLang="zh-TW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800" dirty="0"/>
              <a:t>c</a:t>
            </a:r>
            <a:r>
              <a:rPr lang="en-US" altLang="zh-TW" sz="2800" dirty="0" smtClean="0"/>
              <a:t>ards=‘2C,2D’, board=‘2H,3S,6S’ =&gt; ‘bet’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6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251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佈景主題</vt:lpstr>
      <vt:lpstr>Parse User Log from Texas Holdem Server</vt:lpstr>
      <vt:lpstr>How the original logs look like</vt:lpstr>
      <vt:lpstr>How to parse</vt:lpstr>
      <vt:lpstr>How to parse (cont)</vt:lpstr>
      <vt:lpstr>Digested DB data</vt:lpstr>
      <vt:lpstr>Merge [DIGESTED] &amp; save to CSV</vt:lpstr>
      <vt:lpstr>Save to CSV (cont)</vt:lpstr>
      <vt:lpstr>Performance improved</vt:lpstr>
      <vt:lpstr>Use the data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User Log from Texas Holdem Server</dc:title>
  <dc:creator>Tony Chu (RD-TW)</dc:creator>
  <cp:lastModifiedBy>Tony Chu (RD-TW)</cp:lastModifiedBy>
  <cp:revision>5</cp:revision>
  <dcterms:created xsi:type="dcterms:W3CDTF">2018-07-30T09:08:22Z</dcterms:created>
  <dcterms:modified xsi:type="dcterms:W3CDTF">2018-07-30T09:54:13Z</dcterms:modified>
</cp:coreProperties>
</file>