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7B43-AD15-47EC-B9EC-4027CAA8C2A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5A11-F716-4B8A-880D-BC188C7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3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7B43-AD15-47EC-B9EC-4027CAA8C2A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5A11-F716-4B8A-880D-BC188C7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7B43-AD15-47EC-B9EC-4027CAA8C2A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5A11-F716-4B8A-880D-BC188C7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7B43-AD15-47EC-B9EC-4027CAA8C2A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5A11-F716-4B8A-880D-BC188C7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3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7B43-AD15-47EC-B9EC-4027CAA8C2A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5A11-F716-4B8A-880D-BC188C7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8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7B43-AD15-47EC-B9EC-4027CAA8C2A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5A11-F716-4B8A-880D-BC188C7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6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7B43-AD15-47EC-B9EC-4027CAA8C2A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5A11-F716-4B8A-880D-BC188C7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4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7B43-AD15-47EC-B9EC-4027CAA8C2A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5A11-F716-4B8A-880D-BC188C7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2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7B43-AD15-47EC-B9EC-4027CAA8C2A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5A11-F716-4B8A-880D-BC188C7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4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7B43-AD15-47EC-B9EC-4027CAA8C2A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5A11-F716-4B8A-880D-BC188C7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7B43-AD15-47EC-B9EC-4027CAA8C2A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5A11-F716-4B8A-880D-BC188C7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9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D7B43-AD15-47EC-B9EC-4027CAA8C2A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75A11-F716-4B8A-880D-BC188C7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0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673" y="271604"/>
            <a:ext cx="1154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Task 1</a:t>
            </a:r>
          </a:p>
          <a:p>
            <a:r>
              <a:rPr lang="en-US" dirty="0"/>
              <a:t>Demonstrate minimum 15 basic </a:t>
            </a:r>
            <a:r>
              <a:rPr lang="en-US" dirty="0" err="1"/>
              <a:t>Git</a:t>
            </a:r>
            <a:r>
              <a:rPr lang="en-US" dirty="0"/>
              <a:t> command with explanation and screenshot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77" y="1573652"/>
            <a:ext cx="6619875" cy="2352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77" y="4582044"/>
            <a:ext cx="52578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20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3375"/>
          <a:stretch/>
        </p:blipFill>
        <p:spPr>
          <a:xfrm>
            <a:off x="697116" y="383405"/>
            <a:ext cx="5860449" cy="2522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39" y="2906162"/>
            <a:ext cx="7523429" cy="330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1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673" y="190123"/>
            <a:ext cx="114616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Task 3</a:t>
            </a:r>
          </a:p>
          <a:p>
            <a:r>
              <a:rPr lang="en-US" dirty="0"/>
              <a:t>Create a Issue in your </a:t>
            </a:r>
            <a:r>
              <a:rPr lang="en-US" dirty="0" err="1"/>
              <a:t>github</a:t>
            </a:r>
            <a:r>
              <a:rPr lang="en-US" dirty="0"/>
              <a:t> repository.</a:t>
            </a:r>
          </a:p>
          <a:p>
            <a:r>
              <a:rPr lang="en-US" dirty="0"/>
              <a:t>Raise a pull request.</a:t>
            </a:r>
          </a:p>
          <a:p>
            <a:r>
              <a:rPr lang="en-US" dirty="0"/>
              <a:t>Merge A pull request.</a:t>
            </a:r>
          </a:p>
          <a:p>
            <a:r>
              <a:rPr lang="en-US" dirty="0"/>
              <a:t>Reject a pull request with proper comments.</a:t>
            </a:r>
          </a:p>
          <a:p>
            <a:r>
              <a:rPr lang="en-US" dirty="0"/>
              <a:t>Add a </a:t>
            </a:r>
            <a:r>
              <a:rPr lang="en-US" dirty="0" err="1"/>
              <a:t>Dependabot</a:t>
            </a:r>
            <a:r>
              <a:rPr lang="en-US" dirty="0"/>
              <a:t> alerts in your </a:t>
            </a:r>
            <a:r>
              <a:rPr lang="en-US" dirty="0" err="1"/>
              <a:t>github</a:t>
            </a:r>
            <a:r>
              <a:rPr lang="en-US" dirty="0"/>
              <a:t>.(for above cases)</a:t>
            </a:r>
          </a:p>
          <a:p>
            <a:r>
              <a:rPr lang="en-US" dirty="0"/>
              <a:t>Stash changes</a:t>
            </a:r>
          </a:p>
          <a:p>
            <a:r>
              <a:rPr lang="en-US" dirty="0"/>
              <a:t>Create a release your package</a:t>
            </a:r>
          </a:p>
          <a:p>
            <a:r>
              <a:rPr lang="en-US" dirty="0"/>
              <a:t>Setup a Projects Board for your project.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73" y="2896296"/>
            <a:ext cx="10090572" cy="351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97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63" y="256962"/>
            <a:ext cx="7003668" cy="30861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08" y="3641467"/>
            <a:ext cx="685009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63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86" y="370956"/>
            <a:ext cx="735177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70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46" y="311021"/>
            <a:ext cx="7315200" cy="389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54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37" y="537031"/>
            <a:ext cx="101631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10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0" y="313644"/>
            <a:ext cx="10972800" cy="549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99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27" y="340180"/>
            <a:ext cx="10972800" cy="473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6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26" y="784020"/>
            <a:ext cx="5048250" cy="206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19" y="4138989"/>
            <a:ext cx="54483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8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62" y="2872024"/>
            <a:ext cx="3810000" cy="118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62" y="5080880"/>
            <a:ext cx="3848100" cy="129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62" y="768038"/>
            <a:ext cx="5438775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8908" y="2886311"/>
            <a:ext cx="36861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8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99" y="2444389"/>
            <a:ext cx="4057650" cy="1190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99" y="4509758"/>
            <a:ext cx="4514850" cy="2057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99" y="760020"/>
            <a:ext cx="60388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7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76" y="947313"/>
            <a:ext cx="7620000" cy="1504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76" y="3633080"/>
            <a:ext cx="64865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0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96" y="911477"/>
            <a:ext cx="4905375" cy="1123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96" y="3381092"/>
            <a:ext cx="58578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29" y="667881"/>
            <a:ext cx="4800600" cy="723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29" y="1883356"/>
            <a:ext cx="6167677" cy="474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7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43" y="1018750"/>
            <a:ext cx="7324725" cy="1362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43" y="3720503"/>
            <a:ext cx="73628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2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673" y="190123"/>
            <a:ext cx="11461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Task 2</a:t>
            </a:r>
          </a:p>
          <a:p>
            <a:r>
              <a:rPr lang="en-US" dirty="0"/>
              <a:t>Consider that your want to start an open-source project in your organization. Perform all the standard operation to create a repository with minimal </a:t>
            </a:r>
            <a:r>
              <a:rPr lang="en-US" dirty="0" err="1"/>
              <a:t>permision</a:t>
            </a:r>
            <a:r>
              <a:rPr lang="en-US" dirty="0"/>
              <a:t> for all the users. It should contain.</a:t>
            </a:r>
          </a:p>
          <a:p>
            <a:r>
              <a:rPr lang="en-US" dirty="0"/>
              <a:t>Proper open source structure</a:t>
            </a:r>
          </a:p>
          <a:p>
            <a:r>
              <a:rPr lang="en-US" dirty="0"/>
              <a:t>Proper Readme</a:t>
            </a:r>
          </a:p>
          <a:p>
            <a:r>
              <a:rPr lang="en-US" dirty="0"/>
              <a:t>Add 2 collaborator</a:t>
            </a:r>
          </a:p>
          <a:p>
            <a:r>
              <a:rPr lang="en-US" dirty="0"/>
              <a:t>Host </a:t>
            </a:r>
            <a:r>
              <a:rPr lang="en-US" dirty="0" err="1"/>
              <a:t>GitHub</a:t>
            </a:r>
            <a:r>
              <a:rPr lang="en-US" dirty="0"/>
              <a:t> Pages using settings (Designed to host your personal, organization, or project pages from a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8" y="2593664"/>
            <a:ext cx="8528202" cy="417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5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135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26</cp:revision>
  <dcterms:created xsi:type="dcterms:W3CDTF">2022-10-02T04:57:12Z</dcterms:created>
  <dcterms:modified xsi:type="dcterms:W3CDTF">2022-10-09T13:51:02Z</dcterms:modified>
</cp:coreProperties>
</file>